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1A2F-BE56-4401-9ADF-D82AA9365477}" type="datetimeFigureOut">
              <a:rPr lang="en-IE" smtClean="0"/>
              <a:t>12/03/2015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CAD-4DD3-46C6-ACD2-B8C1C4D94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591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1A2F-BE56-4401-9ADF-D82AA9365477}" type="datetimeFigureOut">
              <a:rPr lang="en-IE" smtClean="0"/>
              <a:t>12/03/2015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CAD-4DD3-46C6-ACD2-B8C1C4D94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58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1A2F-BE56-4401-9ADF-D82AA9365477}" type="datetimeFigureOut">
              <a:rPr lang="en-IE" smtClean="0"/>
              <a:t>12/03/2015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CAD-4DD3-46C6-ACD2-B8C1C4D94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355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1A2F-BE56-4401-9ADF-D82AA9365477}" type="datetimeFigureOut">
              <a:rPr lang="en-IE" smtClean="0"/>
              <a:t>12/03/2015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CAD-4DD3-46C6-ACD2-B8C1C4D94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3151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1A2F-BE56-4401-9ADF-D82AA9365477}" type="datetimeFigureOut">
              <a:rPr lang="en-IE" smtClean="0"/>
              <a:t>12/03/2015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CAD-4DD3-46C6-ACD2-B8C1C4D94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740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1A2F-BE56-4401-9ADF-D82AA9365477}" type="datetimeFigureOut">
              <a:rPr lang="en-IE" smtClean="0"/>
              <a:t>12/03/2015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CAD-4DD3-46C6-ACD2-B8C1C4D94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744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1A2F-BE56-4401-9ADF-D82AA9365477}" type="datetimeFigureOut">
              <a:rPr lang="en-IE" smtClean="0"/>
              <a:t>12/03/2015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CAD-4DD3-46C6-ACD2-B8C1C4D94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195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1A2F-BE56-4401-9ADF-D82AA9365477}" type="datetimeFigureOut">
              <a:rPr lang="en-IE" smtClean="0"/>
              <a:t>12/03/2015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CAD-4DD3-46C6-ACD2-B8C1C4D94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591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1A2F-BE56-4401-9ADF-D82AA9365477}" type="datetimeFigureOut">
              <a:rPr lang="en-IE" smtClean="0"/>
              <a:t>12/03/2015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CAD-4DD3-46C6-ACD2-B8C1C4D94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632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1A2F-BE56-4401-9ADF-D82AA9365477}" type="datetimeFigureOut">
              <a:rPr lang="en-IE" smtClean="0"/>
              <a:t>12/03/2015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CAD-4DD3-46C6-ACD2-B8C1C4D94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002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1A2F-BE56-4401-9ADF-D82AA9365477}" type="datetimeFigureOut">
              <a:rPr lang="en-IE" smtClean="0"/>
              <a:t>12/03/2015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CAD-4DD3-46C6-ACD2-B8C1C4D94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627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41A2F-BE56-4401-9ADF-D82AA9365477}" type="datetimeFigureOut">
              <a:rPr lang="en-IE" smtClean="0"/>
              <a:t>12/03/2015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1CAD-4DD3-46C6-ACD2-B8C1C4D94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610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2015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Sraith</a:t>
            </a:r>
            <a:r>
              <a:rPr lang="en-GB" dirty="0" smtClean="0"/>
              <a:t> 1-5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3801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Nathanna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Tá</a:t>
            </a:r>
            <a:r>
              <a:rPr lang="en-GB" dirty="0" smtClean="0"/>
              <a:t> an </a:t>
            </a:r>
            <a:r>
              <a:rPr lang="en-GB" dirty="0" err="1" smtClean="0"/>
              <a:t>straith</a:t>
            </a:r>
            <a:r>
              <a:rPr lang="en-GB" dirty="0" smtClean="0"/>
              <a:t> </a:t>
            </a:r>
            <a:r>
              <a:rPr lang="en-GB" dirty="0" err="1" smtClean="0"/>
              <a:t>seo</a:t>
            </a:r>
            <a:r>
              <a:rPr lang="en-GB" dirty="0" smtClean="0"/>
              <a:t> </a:t>
            </a:r>
            <a:r>
              <a:rPr lang="en-GB" dirty="0" err="1" smtClean="0"/>
              <a:t>bunaithe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….</a:t>
            </a:r>
          </a:p>
          <a:p>
            <a:r>
              <a:rPr lang="en-GB" dirty="0" err="1" smtClean="0"/>
              <a:t>Leagtar</a:t>
            </a:r>
            <a:r>
              <a:rPr lang="en-GB" dirty="0" smtClean="0"/>
              <a:t> </a:t>
            </a:r>
            <a:r>
              <a:rPr lang="en-GB" dirty="0" err="1" smtClean="0"/>
              <a:t>síos</a:t>
            </a:r>
            <a:r>
              <a:rPr lang="en-GB" dirty="0" smtClean="0"/>
              <a:t> </a:t>
            </a:r>
            <a:r>
              <a:rPr lang="en-GB" dirty="0" err="1" smtClean="0"/>
              <a:t>bunchloch</a:t>
            </a:r>
            <a:r>
              <a:rPr lang="en-GB" dirty="0" smtClean="0"/>
              <a:t> an </a:t>
            </a:r>
            <a:r>
              <a:rPr lang="en-GB" dirty="0" err="1" smtClean="0"/>
              <a:t>scéil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chéad</a:t>
            </a:r>
            <a:r>
              <a:rPr lang="en-GB" dirty="0" smtClean="0"/>
              <a:t> </a:t>
            </a:r>
            <a:r>
              <a:rPr lang="en-GB" dirty="0" err="1" smtClean="0"/>
              <a:t>phictiúr</a:t>
            </a:r>
            <a:r>
              <a:rPr lang="en-GB" dirty="0" smtClean="0"/>
              <a:t> le….</a:t>
            </a:r>
          </a:p>
          <a:p>
            <a:r>
              <a:rPr lang="en-GB" dirty="0" err="1" smtClean="0"/>
              <a:t>Forbraítear</a:t>
            </a:r>
            <a:r>
              <a:rPr lang="en-GB" dirty="0" smtClean="0"/>
              <a:t> an </a:t>
            </a:r>
            <a:r>
              <a:rPr lang="en-GB" dirty="0" err="1" smtClean="0"/>
              <a:t>scéal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dara</a:t>
            </a:r>
            <a:r>
              <a:rPr lang="en-GB" dirty="0" smtClean="0"/>
              <a:t> </a:t>
            </a:r>
            <a:r>
              <a:rPr lang="en-GB" dirty="0" err="1" smtClean="0"/>
              <a:t>phictiúr</a:t>
            </a:r>
            <a:r>
              <a:rPr lang="en-GB" dirty="0" smtClean="0"/>
              <a:t>…</a:t>
            </a:r>
          </a:p>
          <a:p>
            <a:r>
              <a:rPr lang="en-GB" dirty="0" err="1" smtClean="0"/>
              <a:t>Leanann</a:t>
            </a:r>
            <a:r>
              <a:rPr lang="en-GB" dirty="0" smtClean="0"/>
              <a:t> </a:t>
            </a:r>
            <a:r>
              <a:rPr lang="en-GB" dirty="0" err="1" smtClean="0"/>
              <a:t>eachtraí</a:t>
            </a:r>
            <a:r>
              <a:rPr lang="en-GB" dirty="0" smtClean="0"/>
              <a:t>/</a:t>
            </a:r>
            <a:r>
              <a:rPr lang="en-GB" dirty="0" err="1" smtClean="0"/>
              <a:t>dráma</a:t>
            </a:r>
            <a:r>
              <a:rPr lang="en-GB" dirty="0" smtClean="0"/>
              <a:t> an </a:t>
            </a:r>
            <a:r>
              <a:rPr lang="en-GB" dirty="0" err="1" smtClean="0"/>
              <a:t>scéil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aghaidh</a:t>
            </a:r>
            <a:r>
              <a:rPr lang="en-GB" dirty="0" smtClean="0"/>
              <a:t> </a:t>
            </a:r>
            <a:r>
              <a:rPr lang="en-GB" b="1" i="1" u="sng" dirty="0" err="1" smtClean="0"/>
              <a:t>i</a:t>
            </a:r>
            <a:r>
              <a:rPr lang="en-GB" b="1" i="1" u="sng" dirty="0" smtClean="0"/>
              <a:t> </a:t>
            </a:r>
            <a:r>
              <a:rPr lang="en-GB" b="1" i="1" u="sng" dirty="0" err="1" smtClean="0"/>
              <a:t>bpic</a:t>
            </a:r>
            <a:r>
              <a:rPr lang="en-GB" b="1" i="1" u="sng" dirty="0" smtClean="0"/>
              <a:t> a</a:t>
            </a:r>
            <a:r>
              <a:rPr lang="en-GB" dirty="0" smtClean="0"/>
              <a:t> </a:t>
            </a:r>
            <a:r>
              <a:rPr lang="en-GB" dirty="0" err="1" smtClean="0"/>
              <a:t>trí</a:t>
            </a:r>
            <a:endParaRPr lang="en-GB" dirty="0" smtClean="0"/>
          </a:p>
          <a:p>
            <a:r>
              <a:rPr lang="en-GB" dirty="0" err="1" smtClean="0"/>
              <a:t>Feictear</a:t>
            </a:r>
            <a:r>
              <a:rPr lang="en-GB" dirty="0" smtClean="0"/>
              <a:t>..</a:t>
            </a:r>
          </a:p>
          <a:p>
            <a:r>
              <a:rPr lang="en-GB" dirty="0" smtClean="0"/>
              <a:t>Mar </a:t>
            </a:r>
            <a:r>
              <a:rPr lang="en-GB" dirty="0" err="1" smtClean="0"/>
              <a:t>bharr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donais</a:t>
            </a:r>
            <a:r>
              <a:rPr lang="en-GB" dirty="0" smtClean="0"/>
              <a:t>…..</a:t>
            </a:r>
          </a:p>
          <a:p>
            <a:r>
              <a:rPr lang="en-GB" dirty="0" err="1" smtClean="0"/>
              <a:t>Gléasta</a:t>
            </a:r>
            <a:r>
              <a:rPr lang="en-GB" dirty="0" smtClean="0"/>
              <a:t> go ….</a:t>
            </a:r>
          </a:p>
          <a:p>
            <a:r>
              <a:rPr lang="en-GB" dirty="0" smtClean="0"/>
              <a:t>Is </a:t>
            </a:r>
            <a:r>
              <a:rPr lang="en-GB" dirty="0" err="1" smtClean="0"/>
              <a:t>dócha</a:t>
            </a:r>
            <a:r>
              <a:rPr lang="en-GB" dirty="0" smtClean="0"/>
              <a:t> go </a:t>
            </a:r>
            <a:r>
              <a:rPr lang="en-GB" dirty="0" err="1" smtClean="0"/>
              <a:t>bhfuil</a:t>
            </a:r>
            <a:r>
              <a:rPr lang="en-GB" dirty="0" smtClean="0"/>
              <a:t>/</a:t>
            </a:r>
            <a:r>
              <a:rPr lang="en-GB" dirty="0" err="1" smtClean="0"/>
              <a:t>raibh</a:t>
            </a:r>
            <a:r>
              <a:rPr lang="en-GB" dirty="0" smtClean="0"/>
              <a:t> </a:t>
            </a:r>
            <a:r>
              <a:rPr lang="en-GB" dirty="0" err="1"/>
              <a:t>c</a:t>
            </a:r>
            <a:r>
              <a:rPr lang="en-GB" dirty="0" err="1" smtClean="0"/>
              <a:t>uma</a:t>
            </a:r>
            <a:r>
              <a:rPr lang="en-GB" dirty="0" smtClean="0"/>
              <a:t>……</a:t>
            </a:r>
            <a:r>
              <a:rPr lang="en-GB" dirty="0" err="1" smtClean="0"/>
              <a:t>ar</a:t>
            </a:r>
            <a:r>
              <a:rPr lang="en-GB" dirty="0" smtClean="0"/>
              <a:t> a (h)</a:t>
            </a:r>
            <a:r>
              <a:rPr lang="en-GB" dirty="0" err="1" smtClean="0"/>
              <a:t>aghaidh</a:t>
            </a:r>
            <a:r>
              <a:rPr lang="en-GB" dirty="0" smtClean="0"/>
              <a:t>.</a:t>
            </a:r>
          </a:p>
          <a:p>
            <a:r>
              <a:rPr lang="en-GB" dirty="0" smtClean="0"/>
              <a:t>Is </a:t>
            </a:r>
            <a:r>
              <a:rPr lang="en-GB" dirty="0" err="1" smtClean="0"/>
              <a:t>léir</a:t>
            </a:r>
            <a:r>
              <a:rPr lang="en-GB" dirty="0" smtClean="0"/>
              <a:t> </a:t>
            </a:r>
            <a:r>
              <a:rPr lang="en-GB" dirty="0" err="1" smtClean="0"/>
              <a:t>gur</a:t>
            </a:r>
            <a:r>
              <a:rPr lang="en-GB" dirty="0" smtClean="0"/>
              <a:t> </a:t>
            </a:r>
            <a:r>
              <a:rPr lang="en-GB" dirty="0" err="1" smtClean="0"/>
              <a:t>fhoghlaim</a:t>
            </a:r>
            <a:r>
              <a:rPr lang="en-GB" dirty="0" smtClean="0"/>
              <a:t> </a:t>
            </a:r>
            <a:r>
              <a:rPr lang="en-GB" dirty="0" err="1" smtClean="0"/>
              <a:t>siad</a:t>
            </a:r>
            <a:r>
              <a:rPr lang="en-GB" dirty="0" smtClean="0"/>
              <a:t>/</a:t>
            </a:r>
            <a:r>
              <a:rPr lang="en-GB" dirty="0" err="1" smtClean="0"/>
              <a:t>sé</a:t>
            </a:r>
            <a:r>
              <a:rPr lang="en-GB" dirty="0" smtClean="0"/>
              <a:t> </a:t>
            </a:r>
            <a:r>
              <a:rPr lang="en-GB" dirty="0" err="1" smtClean="0"/>
              <a:t>ceacht</a:t>
            </a:r>
            <a:r>
              <a:rPr lang="en-GB" dirty="0" smtClean="0"/>
              <a:t> </a:t>
            </a:r>
            <a:r>
              <a:rPr lang="en-GB" dirty="0" err="1" smtClean="0"/>
              <a:t>tábhachtach</a:t>
            </a:r>
            <a:r>
              <a:rPr lang="en-GB" dirty="0" smtClean="0"/>
              <a:t> </a:t>
            </a:r>
            <a:r>
              <a:rPr lang="en-GB" dirty="0" err="1" smtClean="0"/>
              <a:t>faoi</a:t>
            </a:r>
            <a:r>
              <a:rPr lang="en-GB" dirty="0" smtClean="0"/>
              <a:t>…..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scéal</a:t>
            </a:r>
            <a:r>
              <a:rPr lang="en-GB" dirty="0" smtClean="0"/>
              <a:t> </a:t>
            </a:r>
            <a:r>
              <a:rPr lang="en-GB" dirty="0" err="1" smtClean="0"/>
              <a:t>seo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Críochnaíonn</a:t>
            </a:r>
            <a:r>
              <a:rPr lang="en-GB" dirty="0" smtClean="0"/>
              <a:t> an </a:t>
            </a:r>
            <a:r>
              <a:rPr lang="en-GB" dirty="0" err="1" smtClean="0"/>
              <a:t>scéal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nóta</a:t>
            </a:r>
            <a:r>
              <a:rPr lang="en-GB" dirty="0" smtClean="0"/>
              <a:t>……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69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Sraith</a:t>
            </a:r>
            <a:r>
              <a:rPr lang="en-GB" dirty="0" smtClean="0"/>
              <a:t> 1-5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1. ag </a:t>
            </a:r>
            <a:r>
              <a:rPr lang="en-GB" dirty="0" err="1" smtClean="0"/>
              <a:t>breacadh</a:t>
            </a:r>
            <a:r>
              <a:rPr lang="en-GB" dirty="0" smtClean="0"/>
              <a:t> an </a:t>
            </a:r>
            <a:r>
              <a:rPr lang="en-GB" dirty="0" err="1" smtClean="0"/>
              <a:t>lae</a:t>
            </a:r>
            <a:r>
              <a:rPr lang="en-GB" dirty="0" smtClean="0"/>
              <a:t>, </a:t>
            </a:r>
            <a:r>
              <a:rPr lang="en-GB" dirty="0" err="1" smtClean="0"/>
              <a:t>taithí</a:t>
            </a:r>
            <a:r>
              <a:rPr lang="en-GB" dirty="0" smtClean="0"/>
              <a:t> </a:t>
            </a:r>
            <a:r>
              <a:rPr lang="en-GB" dirty="0" err="1" smtClean="0"/>
              <a:t>thar</a:t>
            </a:r>
            <a:r>
              <a:rPr lang="en-GB" dirty="0" smtClean="0"/>
              <a:t> </a:t>
            </a:r>
            <a:r>
              <a:rPr lang="en-GB" dirty="0" err="1" smtClean="0"/>
              <a:t>barr</a:t>
            </a:r>
            <a:r>
              <a:rPr lang="en-GB" dirty="0" smtClean="0"/>
              <a:t>, ag </a:t>
            </a:r>
            <a:r>
              <a:rPr lang="en-GB" dirty="0" err="1" smtClean="0"/>
              <a:t>tnúth</a:t>
            </a:r>
            <a:r>
              <a:rPr lang="en-GB" dirty="0" smtClean="0"/>
              <a:t> go </a:t>
            </a:r>
            <a:r>
              <a:rPr lang="en-GB" dirty="0" err="1" smtClean="0"/>
              <a:t>mór</a:t>
            </a:r>
            <a:r>
              <a:rPr lang="en-GB" dirty="0" smtClean="0"/>
              <a:t> le….,is </a:t>
            </a:r>
            <a:r>
              <a:rPr lang="en-GB" dirty="0" err="1" smtClean="0"/>
              <a:t>iomaí</a:t>
            </a:r>
            <a:r>
              <a:rPr lang="en-GB" dirty="0" smtClean="0"/>
              <a:t> </a:t>
            </a:r>
            <a:r>
              <a:rPr lang="en-GB" dirty="0" err="1" smtClean="0"/>
              <a:t>eachtra</a:t>
            </a:r>
            <a:r>
              <a:rPr lang="en-GB" dirty="0" smtClean="0"/>
              <a:t> </a:t>
            </a:r>
            <a:r>
              <a:rPr lang="en-GB" dirty="0" err="1" smtClean="0"/>
              <a:t>atá</a:t>
            </a:r>
            <a:r>
              <a:rPr lang="en-GB" dirty="0" smtClean="0"/>
              <a:t> le </a:t>
            </a:r>
            <a:r>
              <a:rPr lang="en-GB" dirty="0" err="1" smtClean="0"/>
              <a:t>feiceáil</a:t>
            </a:r>
            <a:r>
              <a:rPr lang="en-GB" dirty="0" smtClean="0"/>
              <a:t>,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mhuin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muice</a:t>
            </a:r>
            <a:r>
              <a:rPr lang="en-GB" dirty="0" smtClean="0"/>
              <a:t>, den </a:t>
            </a:r>
            <a:r>
              <a:rPr lang="en-GB" dirty="0" err="1" smtClean="0"/>
              <a:t>scoth</a:t>
            </a:r>
            <a:r>
              <a:rPr lang="en-GB" dirty="0" smtClean="0"/>
              <a:t>.</a:t>
            </a:r>
          </a:p>
          <a:p>
            <a:r>
              <a:rPr lang="en-GB" dirty="0" smtClean="0"/>
              <a:t>2. </a:t>
            </a:r>
            <a:r>
              <a:rPr lang="en-GB" dirty="0" err="1" smtClean="0"/>
              <a:t>sínte</a:t>
            </a:r>
            <a:r>
              <a:rPr lang="en-GB" dirty="0" smtClean="0"/>
              <a:t> </a:t>
            </a:r>
            <a:r>
              <a:rPr lang="en-GB" dirty="0" err="1" smtClean="0"/>
              <a:t>amach</a:t>
            </a:r>
            <a:r>
              <a:rPr lang="en-GB" dirty="0" smtClean="0"/>
              <a:t>, </a:t>
            </a:r>
            <a:r>
              <a:rPr lang="en-GB" dirty="0" err="1" smtClean="0"/>
              <a:t>leagtha</a:t>
            </a:r>
            <a:r>
              <a:rPr lang="en-GB" dirty="0" smtClean="0"/>
              <a:t> </a:t>
            </a:r>
            <a:r>
              <a:rPr lang="en-GB" dirty="0" err="1" smtClean="0"/>
              <a:t>síos</a:t>
            </a:r>
            <a:r>
              <a:rPr lang="en-GB" dirty="0" smtClean="0"/>
              <a:t>, </a:t>
            </a:r>
            <a:r>
              <a:rPr lang="en-GB" dirty="0" err="1" smtClean="0"/>
              <a:t>calaois</a:t>
            </a:r>
            <a:r>
              <a:rPr lang="en-GB" dirty="0" smtClean="0"/>
              <a:t> </a:t>
            </a:r>
            <a:r>
              <a:rPr lang="en-GB" dirty="0" err="1" smtClean="0"/>
              <a:t>uafásach</a:t>
            </a:r>
            <a:r>
              <a:rPr lang="en-GB" dirty="0" smtClean="0"/>
              <a:t>, ag </a:t>
            </a:r>
            <a:r>
              <a:rPr lang="en-GB" dirty="0" err="1" smtClean="0"/>
              <a:t>fulaingt</a:t>
            </a:r>
            <a:r>
              <a:rPr lang="en-GB" dirty="0" smtClean="0"/>
              <a:t>,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drochuair</a:t>
            </a:r>
            <a:r>
              <a:rPr lang="en-GB" dirty="0" smtClean="0"/>
              <a:t>, </a:t>
            </a:r>
            <a:r>
              <a:rPr lang="en-GB" dirty="0" err="1" smtClean="0"/>
              <a:t>soiléir</a:t>
            </a:r>
            <a:r>
              <a:rPr lang="en-GB" dirty="0" smtClean="0"/>
              <a:t> </a:t>
            </a:r>
            <a:r>
              <a:rPr lang="en-GB" dirty="0" err="1" smtClean="0"/>
              <a:t>ón</a:t>
            </a:r>
            <a:r>
              <a:rPr lang="en-GB" dirty="0" smtClean="0"/>
              <a:t> x-</a:t>
            </a:r>
            <a:r>
              <a:rPr lang="en-GB" dirty="0" err="1" smtClean="0"/>
              <a:t>gha</a:t>
            </a:r>
            <a:r>
              <a:rPr lang="en-GB" dirty="0" smtClean="0"/>
              <a:t>, </a:t>
            </a:r>
            <a:r>
              <a:rPr lang="en-GB" dirty="0" err="1" smtClean="0"/>
              <a:t>Cuma</a:t>
            </a:r>
            <a:r>
              <a:rPr lang="en-GB" dirty="0" smtClean="0"/>
              <a:t> </a:t>
            </a:r>
            <a:r>
              <a:rPr lang="en-GB" dirty="0" err="1" smtClean="0"/>
              <a:t>mífhoighneach</a:t>
            </a:r>
            <a:r>
              <a:rPr lang="en-GB" dirty="0" smtClean="0"/>
              <a:t>.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Teachtaireacht</a:t>
            </a:r>
            <a:endParaRPr lang="en-GB" dirty="0" smtClean="0"/>
          </a:p>
          <a:p>
            <a:r>
              <a:rPr lang="en-GB" dirty="0" smtClean="0"/>
              <a:t>1= </a:t>
            </a:r>
            <a:r>
              <a:rPr lang="en-GB" dirty="0" err="1" smtClean="0"/>
              <a:t>saoire</a:t>
            </a:r>
            <a:r>
              <a:rPr lang="en-GB" dirty="0" smtClean="0"/>
              <a:t> </a:t>
            </a:r>
            <a:r>
              <a:rPr lang="en-GB" dirty="0" err="1" smtClean="0"/>
              <a:t>iontach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2=</a:t>
            </a:r>
            <a:r>
              <a:rPr lang="en-GB" dirty="0" err="1" smtClean="0"/>
              <a:t>mí-ádh</a:t>
            </a:r>
            <a:r>
              <a:rPr lang="en-GB" dirty="0" smtClean="0"/>
              <a:t>, </a:t>
            </a:r>
            <a:r>
              <a:rPr lang="en-GB" dirty="0" err="1" smtClean="0"/>
              <a:t>díomá</a:t>
            </a:r>
            <a:r>
              <a:rPr lang="en-GB" dirty="0" smtClean="0"/>
              <a:t>/</a:t>
            </a:r>
            <a:r>
              <a:rPr lang="en-GB" dirty="0" err="1" smtClean="0"/>
              <a:t>brón</a:t>
            </a:r>
            <a:r>
              <a:rPr lang="en-GB" dirty="0" smtClean="0"/>
              <a:t>, </a:t>
            </a:r>
            <a:r>
              <a:rPr lang="en-GB" dirty="0" err="1" smtClean="0"/>
              <a:t>gortaithe</a:t>
            </a:r>
            <a:r>
              <a:rPr lang="en-GB" dirty="0" smtClean="0"/>
              <a:t> go </a:t>
            </a:r>
            <a:r>
              <a:rPr lang="en-GB" dirty="0" err="1" smtClean="0"/>
              <a:t>dona</a:t>
            </a:r>
            <a:r>
              <a:rPr lang="en-GB" dirty="0" smtClean="0"/>
              <a:t>, </a:t>
            </a:r>
            <a:r>
              <a:rPr lang="en-GB" dirty="0" err="1" smtClean="0"/>
              <a:t>sos</a:t>
            </a:r>
            <a:r>
              <a:rPr lang="en-GB" dirty="0" smtClean="0"/>
              <a:t> </a:t>
            </a:r>
            <a:r>
              <a:rPr lang="en-GB" dirty="0" err="1" smtClean="0"/>
              <a:t>fada</a:t>
            </a:r>
            <a:r>
              <a:rPr lang="en-GB" dirty="0" smtClean="0"/>
              <a:t> </a:t>
            </a:r>
            <a:r>
              <a:rPr lang="en-GB" dirty="0" err="1" smtClean="0"/>
              <a:t>ón</a:t>
            </a:r>
            <a:r>
              <a:rPr lang="en-GB" dirty="0" smtClean="0"/>
              <a:t> </a:t>
            </a:r>
            <a:r>
              <a:rPr lang="en-GB" dirty="0" err="1" smtClean="0"/>
              <a:t>spórt</a:t>
            </a:r>
            <a:r>
              <a:rPr lang="en-GB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814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572149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3=</a:t>
            </a:r>
            <a:r>
              <a:rPr lang="en-GB" dirty="0" err="1" smtClean="0"/>
              <a:t>Déagóirí</a:t>
            </a:r>
            <a:r>
              <a:rPr lang="en-GB" dirty="0" smtClean="0"/>
              <a:t> </a:t>
            </a:r>
            <a:r>
              <a:rPr lang="en-GB" dirty="0" err="1" smtClean="0"/>
              <a:t>cabhrach</a:t>
            </a:r>
            <a:r>
              <a:rPr lang="en-GB" dirty="0" smtClean="0"/>
              <a:t>, </a:t>
            </a:r>
            <a:r>
              <a:rPr lang="en-GB" dirty="0" err="1" smtClean="0"/>
              <a:t>cróga</a:t>
            </a:r>
            <a:r>
              <a:rPr lang="en-GB" dirty="0" smtClean="0"/>
              <a:t>, </a:t>
            </a:r>
            <a:r>
              <a:rPr lang="en-GB" dirty="0" err="1" smtClean="0"/>
              <a:t>misniúil</a:t>
            </a:r>
            <a:r>
              <a:rPr lang="en-GB" dirty="0" smtClean="0"/>
              <a:t>, tar </a:t>
            </a:r>
            <a:r>
              <a:rPr lang="en-GB" dirty="0" err="1" smtClean="0"/>
              <a:t>éis</a:t>
            </a:r>
            <a:r>
              <a:rPr lang="en-GB" dirty="0" smtClean="0"/>
              <a:t> </a:t>
            </a:r>
            <a:r>
              <a:rPr lang="en-GB" dirty="0" err="1" smtClean="0"/>
              <a:t>tuillte</a:t>
            </a:r>
            <a:r>
              <a:rPr lang="en-GB" dirty="0" smtClean="0"/>
              <a:t>, fear </a:t>
            </a:r>
            <a:r>
              <a:rPr lang="en-GB" dirty="0" err="1" smtClean="0"/>
              <a:t>greamaithe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teach.</a:t>
            </a:r>
          </a:p>
          <a:p>
            <a:endParaRPr lang="en-GB" dirty="0"/>
          </a:p>
          <a:p>
            <a:r>
              <a:rPr lang="en-GB" dirty="0" smtClean="0"/>
              <a:t>4= </a:t>
            </a:r>
            <a:r>
              <a:rPr lang="en-GB" dirty="0" err="1" smtClean="0"/>
              <a:t>obair</a:t>
            </a:r>
            <a:r>
              <a:rPr lang="en-GB" dirty="0" smtClean="0"/>
              <a:t> </a:t>
            </a:r>
            <a:r>
              <a:rPr lang="en-GB" dirty="0" err="1" smtClean="0"/>
              <a:t>crua</a:t>
            </a:r>
            <a:r>
              <a:rPr lang="en-GB" dirty="0" smtClean="0"/>
              <a:t>, </a:t>
            </a:r>
            <a:r>
              <a:rPr lang="en-GB" dirty="0" err="1" smtClean="0"/>
              <a:t>dhian</a:t>
            </a:r>
            <a:r>
              <a:rPr lang="en-GB" dirty="0" smtClean="0"/>
              <a:t>, </a:t>
            </a:r>
            <a:r>
              <a:rPr lang="en-GB" dirty="0" err="1" smtClean="0"/>
              <a:t>tuilleann</a:t>
            </a:r>
            <a:r>
              <a:rPr lang="en-GB" dirty="0" smtClean="0"/>
              <a:t> </a:t>
            </a:r>
            <a:r>
              <a:rPr lang="en-GB" dirty="0" err="1" smtClean="0"/>
              <a:t>staideár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torthaí</a:t>
            </a:r>
            <a:r>
              <a:rPr lang="en-GB" dirty="0" smtClean="0"/>
              <a:t>.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3. </a:t>
            </a:r>
            <a:r>
              <a:rPr lang="en-GB" dirty="0" err="1" smtClean="0"/>
              <a:t>seanfhear</a:t>
            </a:r>
            <a:r>
              <a:rPr lang="en-GB" dirty="0" smtClean="0"/>
              <a:t>, </a:t>
            </a:r>
            <a:r>
              <a:rPr lang="en-GB" dirty="0" err="1" smtClean="0"/>
              <a:t>seanóir</a:t>
            </a:r>
            <a:r>
              <a:rPr lang="en-GB" dirty="0" smtClean="0"/>
              <a:t>, </a:t>
            </a:r>
            <a:r>
              <a:rPr lang="en-GB" dirty="0" err="1" smtClean="0"/>
              <a:t>codladh</a:t>
            </a:r>
            <a:r>
              <a:rPr lang="en-GB" dirty="0" smtClean="0"/>
              <a:t> go </a:t>
            </a:r>
            <a:r>
              <a:rPr lang="en-GB" dirty="0" err="1" smtClean="0"/>
              <a:t>sámh</a:t>
            </a:r>
            <a:r>
              <a:rPr lang="en-GB" dirty="0" smtClean="0"/>
              <a:t>, </a:t>
            </a:r>
            <a:r>
              <a:rPr lang="en-GB" dirty="0" err="1" smtClean="0"/>
              <a:t>fluich</a:t>
            </a:r>
            <a:r>
              <a:rPr lang="en-GB" dirty="0" smtClean="0"/>
              <a:t> go </a:t>
            </a:r>
            <a:r>
              <a:rPr lang="en-GB" dirty="0" err="1" smtClean="0"/>
              <a:t>craiceann</a:t>
            </a:r>
            <a:r>
              <a:rPr lang="en-GB" dirty="0" smtClean="0"/>
              <a:t>, </a:t>
            </a:r>
            <a:r>
              <a:rPr lang="en-GB" dirty="0" err="1" smtClean="0"/>
              <a:t>fluich</a:t>
            </a:r>
            <a:r>
              <a:rPr lang="en-GB" dirty="0" smtClean="0"/>
              <a:t> </a:t>
            </a:r>
            <a:r>
              <a:rPr lang="en-GB" dirty="0" err="1" smtClean="0"/>
              <a:t>báite</a:t>
            </a:r>
            <a:r>
              <a:rPr lang="en-GB" dirty="0" smtClean="0"/>
              <a:t>, </a:t>
            </a:r>
            <a:r>
              <a:rPr lang="en-GB" dirty="0" err="1" smtClean="0"/>
              <a:t>scrioste</a:t>
            </a:r>
            <a:r>
              <a:rPr lang="en-GB" dirty="0" smtClean="0"/>
              <a:t>/</a:t>
            </a:r>
            <a:r>
              <a:rPr lang="en-GB" dirty="0" err="1" smtClean="0"/>
              <a:t>millte</a:t>
            </a:r>
            <a:r>
              <a:rPr lang="en-GB" dirty="0" smtClean="0"/>
              <a:t>, I </a:t>
            </a:r>
            <a:r>
              <a:rPr lang="en-GB" dirty="0" err="1" smtClean="0"/>
              <a:t>bponc</a:t>
            </a:r>
            <a:r>
              <a:rPr lang="en-GB" dirty="0" smtClean="0"/>
              <a:t> </a:t>
            </a:r>
            <a:r>
              <a:rPr lang="en-GB" dirty="0" err="1" smtClean="0"/>
              <a:t>ceart</a:t>
            </a:r>
            <a:r>
              <a:rPr lang="en-GB" dirty="0" smtClean="0"/>
              <a:t>, </a:t>
            </a:r>
            <a:r>
              <a:rPr lang="en-GB" dirty="0" err="1" smtClean="0"/>
              <a:t>léibhéal</a:t>
            </a:r>
            <a:r>
              <a:rPr lang="en-GB" dirty="0" smtClean="0"/>
              <a:t> </a:t>
            </a:r>
            <a:r>
              <a:rPr lang="en-GB" dirty="0" err="1" smtClean="0"/>
              <a:t>uisce</a:t>
            </a:r>
            <a:r>
              <a:rPr lang="en-GB" dirty="0" smtClean="0"/>
              <a:t>, </a:t>
            </a:r>
            <a:r>
              <a:rPr lang="en-GB" dirty="0" err="1" smtClean="0"/>
              <a:t>píobán</a:t>
            </a:r>
            <a:r>
              <a:rPr lang="en-GB" dirty="0" smtClean="0"/>
              <a:t>, </a:t>
            </a:r>
            <a:r>
              <a:rPr lang="en-GB" dirty="0" err="1" smtClean="0"/>
              <a:t>gabh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</a:t>
            </a:r>
            <a:r>
              <a:rPr lang="en-GB" dirty="0" err="1" smtClean="0"/>
              <a:t>buíochas</a:t>
            </a:r>
            <a:r>
              <a:rPr lang="en-GB" dirty="0" smtClean="0"/>
              <a:t>, </a:t>
            </a:r>
            <a:r>
              <a:rPr lang="en-GB" dirty="0" err="1" smtClean="0"/>
              <a:t>nóta</a:t>
            </a:r>
            <a:r>
              <a:rPr lang="en-GB" dirty="0" smtClean="0"/>
              <a:t> </a:t>
            </a:r>
            <a:r>
              <a:rPr lang="en-GB" dirty="0" err="1" smtClean="0"/>
              <a:t>áthasach</a:t>
            </a:r>
            <a:endParaRPr lang="en-GB" dirty="0" smtClean="0"/>
          </a:p>
          <a:p>
            <a:r>
              <a:rPr lang="en-GB" dirty="0" smtClean="0"/>
              <a:t>4. </a:t>
            </a:r>
            <a:r>
              <a:rPr lang="en-GB" dirty="0" err="1" smtClean="0"/>
              <a:t>cailín</a:t>
            </a:r>
            <a:r>
              <a:rPr lang="en-GB" dirty="0" smtClean="0"/>
              <a:t> </a:t>
            </a:r>
            <a:r>
              <a:rPr lang="en-GB" dirty="0" err="1" smtClean="0"/>
              <a:t>ciallmhar</a:t>
            </a:r>
            <a:r>
              <a:rPr lang="en-GB" dirty="0" smtClean="0"/>
              <a:t>, toil </a:t>
            </a:r>
            <a:r>
              <a:rPr lang="en-GB" dirty="0" err="1" smtClean="0"/>
              <a:t>láidir</a:t>
            </a:r>
            <a:r>
              <a:rPr lang="en-GB" dirty="0" smtClean="0"/>
              <a:t>, </a:t>
            </a:r>
            <a:r>
              <a:rPr lang="en-GB" dirty="0" err="1" smtClean="0"/>
              <a:t>díograiseach</a:t>
            </a:r>
            <a:r>
              <a:rPr lang="en-GB" dirty="0" smtClean="0"/>
              <a:t>, </a:t>
            </a:r>
            <a:r>
              <a:rPr lang="en-GB" dirty="0" err="1" smtClean="0"/>
              <a:t>dírithe</a:t>
            </a:r>
            <a:r>
              <a:rPr lang="en-GB" dirty="0" smtClean="0"/>
              <a:t>, </a:t>
            </a:r>
            <a:r>
              <a:rPr lang="en-GB" dirty="0" err="1" smtClean="0"/>
              <a:t>féinbhrú</a:t>
            </a:r>
            <a:r>
              <a:rPr lang="en-GB" dirty="0" smtClean="0"/>
              <a:t>, </a:t>
            </a:r>
            <a:r>
              <a:rPr lang="en-GB" dirty="0" err="1" smtClean="0"/>
              <a:t>íobairt</a:t>
            </a:r>
            <a:r>
              <a:rPr lang="en-GB" dirty="0" smtClean="0"/>
              <a:t>, </a:t>
            </a:r>
            <a:r>
              <a:rPr lang="en-GB" dirty="0" err="1" smtClean="0"/>
              <a:t>ba</a:t>
            </a:r>
            <a:r>
              <a:rPr lang="en-GB" dirty="0" smtClean="0"/>
              <a:t> </a:t>
            </a:r>
            <a:r>
              <a:rPr lang="en-GB" dirty="0" err="1" smtClean="0"/>
              <a:t>fiú</a:t>
            </a:r>
            <a:r>
              <a:rPr lang="en-GB" dirty="0" smtClean="0"/>
              <a:t> é. </a:t>
            </a:r>
            <a:r>
              <a:rPr lang="en-GB" dirty="0" err="1" smtClean="0"/>
              <a:t>Cuma</a:t>
            </a:r>
            <a:r>
              <a:rPr lang="en-GB" dirty="0" smtClean="0"/>
              <a:t> </a:t>
            </a:r>
            <a:r>
              <a:rPr lang="en-GB" dirty="0" err="1" smtClean="0"/>
              <a:t>brodúil</a:t>
            </a:r>
            <a:r>
              <a:rPr lang="en-GB" dirty="0" smtClean="0"/>
              <a:t>, </a:t>
            </a:r>
            <a:r>
              <a:rPr lang="en-GB" dirty="0" err="1" smtClean="0"/>
              <a:t>áthasach</a:t>
            </a:r>
            <a:r>
              <a:rPr lang="en-GB" dirty="0" smtClean="0"/>
              <a:t>, </a:t>
            </a:r>
            <a:r>
              <a:rPr lang="en-GB" dirty="0" err="1" smtClean="0"/>
              <a:t>sásúil</a:t>
            </a:r>
            <a:r>
              <a:rPr lang="en-GB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3133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5721499"/>
          </a:xfrm>
        </p:spPr>
        <p:txBody>
          <a:bodyPr/>
          <a:lstStyle/>
          <a:p>
            <a:r>
              <a:rPr lang="en-GB" dirty="0" smtClean="0"/>
              <a:t>5=</a:t>
            </a:r>
            <a:r>
              <a:rPr lang="en-GB" dirty="0" err="1" smtClean="0"/>
              <a:t>Ní</a:t>
            </a:r>
            <a:r>
              <a:rPr lang="en-GB" dirty="0" smtClean="0"/>
              <a:t> </a:t>
            </a:r>
            <a:r>
              <a:rPr lang="en-GB" dirty="0" err="1" smtClean="0"/>
              <a:t>fiú</a:t>
            </a:r>
            <a:r>
              <a:rPr lang="en-GB" dirty="0" smtClean="0"/>
              <a:t> é </a:t>
            </a:r>
            <a:r>
              <a:rPr lang="en-GB" dirty="0" err="1" smtClean="0"/>
              <a:t>téacsáil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rang.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38600" cy="5721499"/>
          </a:xfrm>
        </p:spPr>
        <p:txBody>
          <a:bodyPr/>
          <a:lstStyle/>
          <a:p>
            <a:r>
              <a:rPr lang="en-GB" dirty="0" smtClean="0"/>
              <a:t>5. </a:t>
            </a:r>
            <a:r>
              <a:rPr lang="en-GB" dirty="0" err="1" smtClean="0"/>
              <a:t>smacht</a:t>
            </a:r>
            <a:r>
              <a:rPr lang="en-GB" dirty="0" smtClean="0"/>
              <a:t>, </a:t>
            </a:r>
            <a:r>
              <a:rPr lang="en-GB" dirty="0" err="1" smtClean="0"/>
              <a:t>rialacha</a:t>
            </a:r>
            <a:r>
              <a:rPr lang="en-GB" dirty="0" smtClean="0"/>
              <a:t>,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gcruachás</a:t>
            </a:r>
            <a:r>
              <a:rPr lang="en-GB" dirty="0" smtClean="0"/>
              <a:t>,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dtrioblóid</a:t>
            </a:r>
            <a:r>
              <a:rPr lang="en-GB" dirty="0" smtClean="0"/>
              <a:t>, </a:t>
            </a:r>
            <a:r>
              <a:rPr lang="en-GB" dirty="0" err="1" smtClean="0"/>
              <a:t>meon</a:t>
            </a:r>
            <a:r>
              <a:rPr lang="en-GB" dirty="0" smtClean="0"/>
              <a:t>/</a:t>
            </a:r>
            <a:r>
              <a:rPr lang="en-GB" dirty="0" err="1" smtClean="0"/>
              <a:t>aird</a:t>
            </a:r>
            <a:r>
              <a:rPr lang="en-GB" dirty="0" smtClean="0"/>
              <a:t>, </a:t>
            </a:r>
            <a:r>
              <a:rPr lang="en-GB" dirty="0" err="1" smtClean="0"/>
              <a:t>ceacht</a:t>
            </a:r>
            <a:r>
              <a:rPr lang="en-GB" dirty="0" smtClean="0"/>
              <a:t> </a:t>
            </a:r>
            <a:r>
              <a:rPr lang="en-GB" dirty="0" err="1" smtClean="0"/>
              <a:t>tábhachtach</a:t>
            </a:r>
            <a:r>
              <a:rPr lang="en-GB" dirty="0" smtClean="0"/>
              <a:t>, </a:t>
            </a:r>
            <a:r>
              <a:rPr lang="en-GB" dirty="0" err="1" smtClean="0"/>
              <a:t>ceacht</a:t>
            </a:r>
            <a:r>
              <a:rPr lang="en-GB" dirty="0" smtClean="0"/>
              <a:t> </a:t>
            </a:r>
            <a:r>
              <a:rPr lang="en-GB" dirty="0" err="1" smtClean="0"/>
              <a:t>foghlamtha</a:t>
            </a:r>
            <a:r>
              <a:rPr lang="en-GB" dirty="0" smtClean="0"/>
              <a:t>, rug/</a:t>
            </a:r>
            <a:r>
              <a:rPr lang="en-GB" dirty="0" err="1" smtClean="0"/>
              <a:t>ghabh</a:t>
            </a:r>
            <a:r>
              <a:rPr lang="en-GB" dirty="0" smtClean="0"/>
              <a:t>, </a:t>
            </a:r>
            <a:r>
              <a:rPr lang="en-GB" dirty="0" err="1" smtClean="0"/>
              <a:t>fionraí</a:t>
            </a:r>
            <a:r>
              <a:rPr lang="en-GB" dirty="0" smtClean="0"/>
              <a:t>, </a:t>
            </a:r>
            <a:r>
              <a:rPr lang="en-GB" dirty="0" err="1" smtClean="0"/>
              <a:t>ghabh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</a:t>
            </a:r>
            <a:r>
              <a:rPr lang="en-GB" dirty="0" err="1" smtClean="0"/>
              <a:t>leithscéal</a:t>
            </a:r>
            <a:r>
              <a:rPr lang="en-GB" dirty="0" smtClean="0"/>
              <a:t>, </a:t>
            </a:r>
            <a:r>
              <a:rPr lang="en-GB" dirty="0" err="1" smtClean="0"/>
              <a:t>léacht</a:t>
            </a:r>
            <a:r>
              <a:rPr lang="en-GB" dirty="0" smtClean="0"/>
              <a:t> </a:t>
            </a:r>
            <a:r>
              <a:rPr lang="en-GB" dirty="0" err="1" smtClean="0"/>
              <a:t>ón</a:t>
            </a:r>
            <a:r>
              <a:rPr lang="en-GB" dirty="0" smtClean="0"/>
              <a:t> </a:t>
            </a:r>
            <a:r>
              <a:rPr lang="en-GB" dirty="0" err="1" smtClean="0"/>
              <a:t>bpríomhoide</a:t>
            </a:r>
            <a:r>
              <a:rPr lang="en-GB" dirty="0" smtClean="0"/>
              <a:t>, </a:t>
            </a:r>
            <a:r>
              <a:rPr lang="en-GB" dirty="0" err="1" smtClean="0"/>
              <a:t>nóta</a:t>
            </a:r>
            <a:r>
              <a:rPr lang="en-GB" dirty="0" smtClean="0"/>
              <a:t> </a:t>
            </a:r>
            <a:r>
              <a:rPr lang="en-GB" dirty="0" err="1" smtClean="0"/>
              <a:t>díomách</a:t>
            </a:r>
            <a:r>
              <a:rPr lang="en-GB" dirty="0" smtClean="0"/>
              <a:t>/</a:t>
            </a:r>
            <a:r>
              <a:rPr lang="en-GB" dirty="0" err="1" smtClean="0"/>
              <a:t>míshásta</a:t>
            </a:r>
            <a:r>
              <a:rPr lang="en-GB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2513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Sraith</a:t>
            </a:r>
            <a:r>
              <a:rPr lang="en-GB" dirty="0" smtClean="0"/>
              <a:t> 6- 10 </a:t>
            </a:r>
            <a:endParaRPr lang="en-I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Teachtaireacht</a:t>
            </a:r>
            <a:endParaRPr lang="en-IE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6. </a:t>
            </a:r>
            <a:r>
              <a:rPr lang="en-GB" dirty="0" err="1" smtClean="0"/>
              <a:t>Tá</a:t>
            </a:r>
            <a:r>
              <a:rPr lang="en-GB" dirty="0" smtClean="0"/>
              <a:t> </a:t>
            </a:r>
            <a:r>
              <a:rPr lang="en-GB" dirty="0" err="1" smtClean="0"/>
              <a:t>Gaeilge</a:t>
            </a:r>
            <a:r>
              <a:rPr lang="en-GB" dirty="0" smtClean="0"/>
              <a:t> </a:t>
            </a:r>
            <a:r>
              <a:rPr lang="en-GB" dirty="0" err="1" smtClean="0"/>
              <a:t>tábhachtach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7. </a:t>
            </a:r>
            <a:r>
              <a:rPr lang="en-GB" dirty="0" err="1" smtClean="0"/>
              <a:t>Cleachtadh</a:t>
            </a:r>
            <a:r>
              <a:rPr lang="en-GB" dirty="0" smtClean="0"/>
              <a:t> a </a:t>
            </a:r>
            <a:r>
              <a:rPr lang="en-GB" dirty="0" err="1" smtClean="0"/>
              <a:t>dhéanann</a:t>
            </a:r>
            <a:r>
              <a:rPr lang="en-GB" dirty="0" smtClean="0"/>
              <a:t> </a:t>
            </a:r>
            <a:r>
              <a:rPr lang="en-GB" dirty="0" err="1" smtClean="0"/>
              <a:t>máistreacht</a:t>
            </a:r>
            <a:endParaRPr lang="en-I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err="1" smtClean="0"/>
              <a:t>Nathanna</a:t>
            </a:r>
            <a:endParaRPr lang="en-IE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An-</a:t>
            </a:r>
            <a:r>
              <a:rPr lang="en-GB" dirty="0" err="1" smtClean="0"/>
              <a:t>tógtha</a:t>
            </a:r>
            <a:r>
              <a:rPr lang="en-IE" dirty="0" smtClean="0"/>
              <a:t>, </a:t>
            </a:r>
            <a:r>
              <a:rPr lang="en-IE" dirty="0" err="1" smtClean="0"/>
              <a:t>iontas</a:t>
            </a:r>
            <a:r>
              <a:rPr lang="en-IE" dirty="0" smtClean="0"/>
              <a:t>/</a:t>
            </a:r>
            <a:r>
              <a:rPr lang="en-IE" dirty="0" err="1" smtClean="0"/>
              <a:t>ionadh</a:t>
            </a:r>
            <a:r>
              <a:rPr lang="en-IE" dirty="0" smtClean="0"/>
              <a:t>, </a:t>
            </a:r>
            <a:r>
              <a:rPr lang="en-IE" dirty="0" err="1" smtClean="0"/>
              <a:t>d’eagraigh</a:t>
            </a:r>
            <a:r>
              <a:rPr lang="en-IE" dirty="0" smtClean="0"/>
              <a:t>, an </a:t>
            </a:r>
            <a:r>
              <a:rPr lang="en-IE" dirty="0" err="1" smtClean="0"/>
              <a:t>mhaitheas</a:t>
            </a:r>
            <a:r>
              <a:rPr lang="en-IE" dirty="0" smtClean="0"/>
              <a:t>/leas, </a:t>
            </a:r>
            <a:r>
              <a:rPr lang="en-IE" dirty="0" err="1" smtClean="0"/>
              <a:t>neartú</a:t>
            </a:r>
            <a:endParaRPr lang="en-IE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Grúpa</a:t>
            </a:r>
            <a:r>
              <a:rPr lang="en-GB" dirty="0" smtClean="0"/>
              <a:t> </a:t>
            </a:r>
            <a:r>
              <a:rPr lang="en-GB" dirty="0" err="1" smtClean="0"/>
              <a:t>traidisiúnta</a:t>
            </a:r>
            <a:r>
              <a:rPr lang="en-GB" dirty="0" smtClean="0"/>
              <a:t>, </a:t>
            </a:r>
            <a:r>
              <a:rPr lang="en-GB" dirty="0" err="1" smtClean="0"/>
              <a:t>dubh</a:t>
            </a:r>
            <a:r>
              <a:rPr lang="en-GB" dirty="0" smtClean="0"/>
              <a:t> le </a:t>
            </a:r>
            <a:r>
              <a:rPr lang="en-GB" dirty="0" err="1" smtClean="0"/>
              <a:t>daoine</a:t>
            </a:r>
            <a:r>
              <a:rPr lang="en-GB" dirty="0" smtClean="0"/>
              <a:t>, </a:t>
            </a:r>
            <a:r>
              <a:rPr lang="en-GB" dirty="0" err="1" smtClean="0"/>
              <a:t>ag</a:t>
            </a:r>
            <a:r>
              <a:rPr lang="en-GB" dirty="0" smtClean="0"/>
              <a:t> </a:t>
            </a:r>
            <a:r>
              <a:rPr lang="en-GB" dirty="0" err="1" smtClean="0"/>
              <a:t>stiúradh</a:t>
            </a:r>
            <a:r>
              <a:rPr lang="en-GB" dirty="0" smtClean="0"/>
              <a:t>, </a:t>
            </a:r>
            <a:r>
              <a:rPr lang="en-GB" dirty="0" err="1" smtClean="0"/>
              <a:t>fleadh</a:t>
            </a:r>
            <a:r>
              <a:rPr lang="en-GB" dirty="0" smtClean="0"/>
              <a:t> an </a:t>
            </a:r>
            <a:r>
              <a:rPr lang="en-GB" dirty="0" err="1" smtClean="0"/>
              <a:t>chontae</a:t>
            </a:r>
            <a:r>
              <a:rPr lang="en-GB" dirty="0" smtClean="0"/>
              <a:t> , </a:t>
            </a:r>
            <a:r>
              <a:rPr lang="en-GB" dirty="0" err="1" smtClean="0"/>
              <a:t>ag</a:t>
            </a:r>
            <a:r>
              <a:rPr lang="en-GB" dirty="0" smtClean="0"/>
              <a:t> </a:t>
            </a:r>
            <a:r>
              <a:rPr lang="en-GB" dirty="0" err="1" smtClean="0"/>
              <a:t>déanamh</a:t>
            </a:r>
            <a:r>
              <a:rPr lang="en-GB" dirty="0" smtClean="0"/>
              <a:t> a </a:t>
            </a:r>
            <a:r>
              <a:rPr lang="en-GB" dirty="0" err="1" smtClean="0"/>
              <a:t>dícheall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0533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48680"/>
            <a:ext cx="4040188" cy="5577483"/>
          </a:xfrm>
        </p:spPr>
        <p:txBody>
          <a:bodyPr/>
          <a:lstStyle/>
          <a:p>
            <a:r>
              <a:rPr lang="en-GB" dirty="0" smtClean="0"/>
              <a:t>8. </a:t>
            </a:r>
            <a:r>
              <a:rPr lang="en-GB" dirty="0" err="1" smtClean="0"/>
              <a:t>Bí</a:t>
            </a:r>
            <a:r>
              <a:rPr lang="en-GB" dirty="0" smtClean="0"/>
              <a:t> </a:t>
            </a:r>
            <a:r>
              <a:rPr lang="en-GB" dirty="0" err="1" smtClean="0"/>
              <a:t>cúramach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chistin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9. </a:t>
            </a:r>
            <a:r>
              <a:rPr lang="en-GB" dirty="0" err="1" smtClean="0"/>
              <a:t>Ní</a:t>
            </a:r>
            <a:r>
              <a:rPr lang="en-GB" dirty="0" smtClean="0"/>
              <a:t> </a:t>
            </a:r>
            <a:r>
              <a:rPr lang="en-GB" dirty="0" err="1" smtClean="0"/>
              <a:t>féidir</a:t>
            </a:r>
            <a:r>
              <a:rPr lang="en-GB" dirty="0" smtClean="0"/>
              <a:t> </a:t>
            </a:r>
            <a:r>
              <a:rPr lang="en-GB" dirty="0" err="1" smtClean="0"/>
              <a:t>braith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aimsir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hÉireann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10. </a:t>
            </a:r>
            <a:r>
              <a:rPr lang="en-GB" dirty="0" err="1"/>
              <a:t>T</a:t>
            </a:r>
            <a:r>
              <a:rPr lang="en-GB" dirty="0" err="1" smtClean="0"/>
              <a:t>á</a:t>
            </a:r>
            <a:r>
              <a:rPr lang="en-GB" dirty="0" smtClean="0"/>
              <a:t> </a:t>
            </a:r>
            <a:r>
              <a:rPr lang="en-GB" dirty="0" err="1" smtClean="0"/>
              <a:t>réimse</a:t>
            </a:r>
            <a:r>
              <a:rPr lang="en-GB" dirty="0" smtClean="0"/>
              <a:t> </a:t>
            </a:r>
            <a:r>
              <a:rPr lang="en-GB" dirty="0" err="1" smtClean="0"/>
              <a:t>fadhbanna</a:t>
            </a:r>
            <a:r>
              <a:rPr lang="en-GB" dirty="0" smtClean="0"/>
              <a:t> </a:t>
            </a:r>
            <a:r>
              <a:rPr lang="en-GB" dirty="0" err="1" smtClean="0"/>
              <a:t>ag</a:t>
            </a:r>
            <a:r>
              <a:rPr lang="en-GB" dirty="0" smtClean="0"/>
              <a:t> </a:t>
            </a:r>
            <a:r>
              <a:rPr lang="en-GB" dirty="0" err="1" smtClean="0"/>
              <a:t>dó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geirbe</a:t>
            </a:r>
            <a:r>
              <a:rPr lang="en-GB" dirty="0" smtClean="0"/>
              <a:t> do </a:t>
            </a:r>
            <a:r>
              <a:rPr lang="en-GB" dirty="0" err="1" smtClean="0"/>
              <a:t>dhaoine</a:t>
            </a:r>
            <a:r>
              <a:rPr lang="en-GB" dirty="0" smtClean="0"/>
              <a:t> </a:t>
            </a:r>
            <a:r>
              <a:rPr lang="en-GB" dirty="0" err="1" smtClean="0"/>
              <a:t>óga</a:t>
            </a:r>
            <a:r>
              <a:rPr lang="en-GB" dirty="0" smtClean="0"/>
              <a:t>.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32656"/>
            <a:ext cx="4041775" cy="579350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8. </a:t>
            </a:r>
            <a:r>
              <a:rPr lang="en-GB" dirty="0" err="1" smtClean="0"/>
              <a:t>seomra</a:t>
            </a:r>
            <a:r>
              <a:rPr lang="en-GB" dirty="0" smtClean="0"/>
              <a:t> </a:t>
            </a:r>
            <a:r>
              <a:rPr lang="en-GB" dirty="0" err="1" smtClean="0"/>
              <a:t>eac</a:t>
            </a:r>
            <a:r>
              <a:rPr lang="en-GB" dirty="0" smtClean="0"/>
              <a:t> </a:t>
            </a:r>
            <a:r>
              <a:rPr lang="en-GB" dirty="0" err="1" smtClean="0"/>
              <a:t>bhaile</a:t>
            </a:r>
            <a:r>
              <a:rPr lang="en-GB" dirty="0" smtClean="0"/>
              <a:t>, </a:t>
            </a:r>
            <a:r>
              <a:rPr lang="en-GB" dirty="0" err="1" smtClean="0"/>
              <a:t>lasracha</a:t>
            </a:r>
            <a:r>
              <a:rPr lang="en-GB" dirty="0" smtClean="0"/>
              <a:t>, </a:t>
            </a:r>
            <a:r>
              <a:rPr lang="en-GB" dirty="0" err="1" smtClean="0"/>
              <a:t>phléasc</a:t>
            </a:r>
            <a:r>
              <a:rPr lang="en-GB" dirty="0" smtClean="0"/>
              <a:t>, </a:t>
            </a:r>
            <a:r>
              <a:rPr lang="en-GB" dirty="0" err="1" smtClean="0"/>
              <a:t>trí</a:t>
            </a:r>
            <a:r>
              <a:rPr lang="en-GB" dirty="0" smtClean="0"/>
              <a:t> thine, </a:t>
            </a:r>
            <a:r>
              <a:rPr lang="en-GB" dirty="0" err="1" smtClean="0"/>
              <a:t>trí</a:t>
            </a:r>
            <a:r>
              <a:rPr lang="en-GB" dirty="0" smtClean="0"/>
              <a:t> </a:t>
            </a:r>
            <a:r>
              <a:rPr lang="en-GB" dirty="0" err="1" smtClean="0"/>
              <a:t>thimpiste</a:t>
            </a:r>
            <a:r>
              <a:rPr lang="en-GB" dirty="0" smtClean="0"/>
              <a:t> an t-</a:t>
            </a:r>
            <a:r>
              <a:rPr lang="en-GB" dirty="0" err="1" smtClean="0"/>
              <a:t>alárm</a:t>
            </a:r>
            <a:r>
              <a:rPr lang="en-GB" dirty="0" smtClean="0"/>
              <a:t>/</a:t>
            </a:r>
            <a:r>
              <a:rPr lang="en-GB" dirty="0" err="1" smtClean="0"/>
              <a:t>bonnán</a:t>
            </a:r>
            <a:r>
              <a:rPr lang="en-GB" dirty="0" smtClean="0"/>
              <a:t> </a:t>
            </a:r>
            <a:r>
              <a:rPr lang="en-GB" dirty="0" err="1" smtClean="0"/>
              <a:t>ag</a:t>
            </a:r>
            <a:r>
              <a:rPr lang="en-GB" dirty="0" smtClean="0"/>
              <a:t> </a:t>
            </a:r>
            <a:r>
              <a:rPr lang="en-GB" dirty="0" err="1" smtClean="0"/>
              <a:t>screadaíl</a:t>
            </a:r>
            <a:r>
              <a:rPr lang="en-GB" dirty="0" smtClean="0"/>
              <a:t>, an </a:t>
            </a:r>
            <a:r>
              <a:rPr lang="en-GB" dirty="0" err="1" smtClean="0"/>
              <a:t>Idirchum</a:t>
            </a:r>
            <a:r>
              <a:rPr lang="en-GB" dirty="0" smtClean="0"/>
              <a:t>, </a:t>
            </a:r>
            <a:r>
              <a:rPr lang="en-GB" dirty="0" err="1" smtClean="0"/>
              <a:t>féitheoireacht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9. </a:t>
            </a:r>
            <a:r>
              <a:rPr lang="en-GB" dirty="0" err="1" smtClean="0"/>
              <a:t>fluich</a:t>
            </a:r>
            <a:r>
              <a:rPr lang="en-GB" dirty="0" smtClean="0"/>
              <a:t> </a:t>
            </a:r>
            <a:r>
              <a:rPr lang="en-GB" dirty="0" err="1" smtClean="0"/>
              <a:t>báite</a:t>
            </a:r>
            <a:r>
              <a:rPr lang="en-GB" dirty="0" smtClean="0"/>
              <a:t>/go </a:t>
            </a:r>
            <a:r>
              <a:rPr lang="en-GB" dirty="0" err="1" smtClean="0"/>
              <a:t>craiceann</a:t>
            </a:r>
            <a:r>
              <a:rPr lang="en-GB" dirty="0" smtClean="0"/>
              <a:t>, </a:t>
            </a:r>
            <a:r>
              <a:rPr lang="en-GB" dirty="0" err="1" smtClean="0"/>
              <a:t>préachta</a:t>
            </a:r>
            <a:r>
              <a:rPr lang="en-GB" dirty="0" smtClean="0"/>
              <a:t> leis an </a:t>
            </a:r>
            <a:r>
              <a:rPr lang="en-GB" dirty="0" err="1" smtClean="0"/>
              <a:t>bhfuacht</a:t>
            </a:r>
            <a:r>
              <a:rPr lang="en-GB" dirty="0" smtClean="0"/>
              <a:t>, </a:t>
            </a:r>
            <a:r>
              <a:rPr lang="en-GB" dirty="0" err="1" smtClean="0"/>
              <a:t>ag</a:t>
            </a:r>
            <a:r>
              <a:rPr lang="en-GB" dirty="0" smtClean="0"/>
              <a:t> </a:t>
            </a:r>
            <a:r>
              <a:rPr lang="en-GB" dirty="0" err="1" smtClean="0"/>
              <a:t>stealladh</a:t>
            </a:r>
            <a:r>
              <a:rPr lang="en-GB" dirty="0" smtClean="0"/>
              <a:t> </a:t>
            </a:r>
            <a:r>
              <a:rPr lang="en-GB" dirty="0" err="1" smtClean="0"/>
              <a:t>báistí</a:t>
            </a:r>
            <a:r>
              <a:rPr lang="en-GB" dirty="0" smtClean="0"/>
              <a:t>,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mhuin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muice</a:t>
            </a:r>
            <a:r>
              <a:rPr lang="en-GB" dirty="0" smtClean="0"/>
              <a:t>, I </a:t>
            </a:r>
            <a:r>
              <a:rPr lang="en-GB" dirty="0" err="1" smtClean="0"/>
              <a:t>bponc</a:t>
            </a:r>
            <a:r>
              <a:rPr lang="en-GB" dirty="0" smtClean="0"/>
              <a:t>/I </a:t>
            </a:r>
            <a:r>
              <a:rPr lang="en-GB" dirty="0" err="1" smtClean="0"/>
              <a:t>gcruachás</a:t>
            </a:r>
            <a:r>
              <a:rPr lang="en-GB" dirty="0" smtClean="0"/>
              <a:t>, </a:t>
            </a:r>
            <a:r>
              <a:rPr lang="en-GB" dirty="0" err="1" smtClean="0"/>
              <a:t>breá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teolaí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10. </a:t>
            </a:r>
            <a:r>
              <a:rPr lang="en-GB" dirty="0" err="1" smtClean="0"/>
              <a:t>dul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imirce</a:t>
            </a:r>
            <a:r>
              <a:rPr lang="en-GB" dirty="0" smtClean="0"/>
              <a:t>, </a:t>
            </a:r>
            <a:r>
              <a:rPr lang="en-GB" dirty="0" err="1" smtClean="0"/>
              <a:t>dífhostaíocht</a:t>
            </a:r>
            <a:r>
              <a:rPr lang="en-GB" dirty="0" smtClean="0"/>
              <a:t>, </a:t>
            </a:r>
            <a:r>
              <a:rPr lang="en-GB" dirty="0" err="1" smtClean="0"/>
              <a:t>sláinte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n-</a:t>
            </a:r>
            <a:r>
              <a:rPr lang="en-GB" dirty="0" err="1" smtClean="0"/>
              <a:t>óg</a:t>
            </a:r>
            <a:r>
              <a:rPr lang="en-GB" dirty="0" smtClean="0"/>
              <a:t>, </a:t>
            </a:r>
            <a:r>
              <a:rPr lang="en-GB" dirty="0" err="1" smtClean="0"/>
              <a:t>trioblóidí</a:t>
            </a:r>
            <a:r>
              <a:rPr lang="en-GB" dirty="0" smtClean="0"/>
              <a:t>, </a:t>
            </a:r>
            <a:r>
              <a:rPr lang="en-GB" dirty="0" err="1" smtClean="0"/>
              <a:t>ag</a:t>
            </a:r>
            <a:r>
              <a:rPr lang="en-GB" dirty="0" smtClean="0"/>
              <a:t> cur </a:t>
            </a:r>
            <a:r>
              <a:rPr lang="en-GB" dirty="0" err="1" smtClean="0"/>
              <a:t>isteach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, </a:t>
            </a:r>
            <a:r>
              <a:rPr lang="en-GB" dirty="0" err="1" smtClean="0"/>
              <a:t>scuaine</a:t>
            </a:r>
            <a:r>
              <a:rPr lang="en-GB" dirty="0" smtClean="0"/>
              <a:t>, </a:t>
            </a:r>
            <a:r>
              <a:rPr lang="en-GB" dirty="0" err="1" smtClean="0"/>
              <a:t>ól</a:t>
            </a:r>
            <a:r>
              <a:rPr lang="en-GB" dirty="0" smtClean="0"/>
              <a:t> </a:t>
            </a:r>
            <a:r>
              <a:rPr lang="en-GB" dirty="0" err="1" smtClean="0"/>
              <a:t>faoi</a:t>
            </a:r>
            <a:r>
              <a:rPr lang="en-GB" dirty="0" smtClean="0"/>
              <a:t> </a:t>
            </a:r>
            <a:r>
              <a:rPr lang="en-GB" dirty="0" err="1" smtClean="0"/>
              <a:t>aois</a:t>
            </a:r>
            <a:r>
              <a:rPr lang="en-GB" dirty="0" smtClean="0"/>
              <a:t>, </a:t>
            </a:r>
            <a:r>
              <a:rPr lang="en-GB" dirty="0" err="1" smtClean="0"/>
              <a:t>brú</a:t>
            </a:r>
            <a:r>
              <a:rPr lang="en-GB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9937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438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2015</vt:lpstr>
      <vt:lpstr>Nathanna</vt:lpstr>
      <vt:lpstr>Sraith 1-5</vt:lpstr>
      <vt:lpstr>PowerPoint Presentation</vt:lpstr>
      <vt:lpstr>PowerPoint Presentation</vt:lpstr>
      <vt:lpstr>Sraith 6- 10 </vt:lpstr>
      <vt:lpstr>PowerPoint Presentation</vt:lpstr>
    </vt:vector>
  </TitlesOfParts>
  <Company>Carrigaline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</dc:title>
  <dc:creator>Nicola OLoughlin</dc:creator>
  <cp:lastModifiedBy>Nicola OLoughlin</cp:lastModifiedBy>
  <cp:revision>5</cp:revision>
  <dcterms:created xsi:type="dcterms:W3CDTF">2015-03-04T08:59:00Z</dcterms:created>
  <dcterms:modified xsi:type="dcterms:W3CDTF">2015-03-12T16:00:35Z</dcterms:modified>
</cp:coreProperties>
</file>