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9812-B28C-44F9-969D-CDA40E05C108}" type="datetimeFigureOut">
              <a:rPr lang="en-IE" smtClean="0"/>
              <a:t>08/01/2015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95F5-6C9A-420A-A5F0-474BA6B3A89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52832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9812-B28C-44F9-969D-CDA40E05C108}" type="datetimeFigureOut">
              <a:rPr lang="en-IE" smtClean="0"/>
              <a:t>08/01/2015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95F5-6C9A-420A-A5F0-474BA6B3A89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56187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9812-B28C-44F9-969D-CDA40E05C108}" type="datetimeFigureOut">
              <a:rPr lang="en-IE" smtClean="0"/>
              <a:t>08/01/2015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95F5-6C9A-420A-A5F0-474BA6B3A89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16035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9812-B28C-44F9-969D-CDA40E05C108}" type="datetimeFigureOut">
              <a:rPr lang="en-IE" smtClean="0"/>
              <a:t>08/01/2015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95F5-6C9A-420A-A5F0-474BA6B3A89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72401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9812-B28C-44F9-969D-CDA40E05C108}" type="datetimeFigureOut">
              <a:rPr lang="en-IE" smtClean="0"/>
              <a:t>08/01/2015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95F5-6C9A-420A-A5F0-474BA6B3A89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0129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9812-B28C-44F9-969D-CDA40E05C108}" type="datetimeFigureOut">
              <a:rPr lang="en-IE" smtClean="0"/>
              <a:t>08/01/2015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95F5-6C9A-420A-A5F0-474BA6B3A89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45450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9812-B28C-44F9-969D-CDA40E05C108}" type="datetimeFigureOut">
              <a:rPr lang="en-IE" smtClean="0"/>
              <a:t>08/01/2015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95F5-6C9A-420A-A5F0-474BA6B3A89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08066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9812-B28C-44F9-969D-CDA40E05C108}" type="datetimeFigureOut">
              <a:rPr lang="en-IE" smtClean="0"/>
              <a:t>08/01/2015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95F5-6C9A-420A-A5F0-474BA6B3A89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3095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9812-B28C-44F9-969D-CDA40E05C108}" type="datetimeFigureOut">
              <a:rPr lang="en-IE" smtClean="0"/>
              <a:t>08/01/2015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95F5-6C9A-420A-A5F0-474BA6B3A89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98337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9812-B28C-44F9-969D-CDA40E05C108}" type="datetimeFigureOut">
              <a:rPr lang="en-IE" smtClean="0"/>
              <a:t>08/01/2015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95F5-6C9A-420A-A5F0-474BA6B3A89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99479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9812-B28C-44F9-969D-CDA40E05C108}" type="datetimeFigureOut">
              <a:rPr lang="en-IE" smtClean="0"/>
              <a:t>08/01/2015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95F5-6C9A-420A-A5F0-474BA6B3A89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12348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59812-B28C-44F9-969D-CDA40E05C108}" type="datetimeFigureOut">
              <a:rPr lang="en-IE" smtClean="0"/>
              <a:t>08/01/2015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695F5-6C9A-420A-A5F0-474BA6B3A89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72497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Aiste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Meabharghalair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082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Daoine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 smtClean="0"/>
              <a:t>Daoine</a:t>
            </a:r>
            <a:r>
              <a:rPr lang="en-GB" dirty="0"/>
              <a:t> </a:t>
            </a:r>
            <a:r>
              <a:rPr lang="en-GB" dirty="0" smtClean="0"/>
              <a:t>le </a:t>
            </a:r>
            <a:r>
              <a:rPr lang="en-GB" dirty="0" err="1" smtClean="0"/>
              <a:t>fadhbanna</a:t>
            </a:r>
            <a:r>
              <a:rPr lang="en-GB" dirty="0" smtClean="0"/>
              <a:t> </a:t>
            </a:r>
            <a:r>
              <a:rPr lang="en-GB" dirty="0" err="1" smtClean="0"/>
              <a:t>sláinte</a:t>
            </a:r>
            <a:r>
              <a:rPr lang="en-GB" dirty="0" smtClean="0"/>
              <a:t> </a:t>
            </a:r>
            <a:r>
              <a:rPr lang="en-GB" dirty="0" err="1" smtClean="0"/>
              <a:t>intinne</a:t>
            </a:r>
            <a:r>
              <a:rPr lang="en-GB" dirty="0" smtClean="0"/>
              <a:t> (</a:t>
            </a:r>
            <a:r>
              <a:rPr lang="en-GB" dirty="0" err="1" smtClean="0"/>
              <a:t>féinmharú</a:t>
            </a:r>
            <a:r>
              <a:rPr lang="en-GB" dirty="0" smtClean="0"/>
              <a:t>) Robin Williams, Philip Seymour Hoffman, Heath Ledger, Peaches Geldof, Kurt Cobain.</a:t>
            </a:r>
          </a:p>
          <a:p>
            <a:r>
              <a:rPr lang="en-GB" dirty="0" err="1" smtClean="0"/>
              <a:t>Daoine</a:t>
            </a:r>
            <a:r>
              <a:rPr lang="en-GB" dirty="0" smtClean="0"/>
              <a:t> le </a:t>
            </a:r>
            <a:r>
              <a:rPr lang="en-GB" dirty="0" err="1" smtClean="0"/>
              <a:t>fadhbanna</a:t>
            </a:r>
            <a:r>
              <a:rPr lang="en-GB" dirty="0" smtClean="0"/>
              <a:t> </a:t>
            </a:r>
            <a:r>
              <a:rPr lang="en-GB" dirty="0" err="1" smtClean="0"/>
              <a:t>intinne</a:t>
            </a:r>
            <a:r>
              <a:rPr lang="en-GB" dirty="0" smtClean="0"/>
              <a:t> a </a:t>
            </a:r>
            <a:r>
              <a:rPr lang="en-GB" dirty="0" err="1" smtClean="0"/>
              <a:t>labhraíonn</a:t>
            </a:r>
            <a:r>
              <a:rPr lang="en-GB" dirty="0" smtClean="0"/>
              <a:t> </a:t>
            </a:r>
            <a:r>
              <a:rPr lang="en-GB" dirty="0" err="1" smtClean="0"/>
              <a:t>faoi</a:t>
            </a:r>
            <a:r>
              <a:rPr lang="en-GB" dirty="0" smtClean="0"/>
              <a:t> go </a:t>
            </a:r>
            <a:r>
              <a:rPr lang="en-GB" dirty="0" err="1" smtClean="0"/>
              <a:t>hoscailte</a:t>
            </a:r>
            <a:r>
              <a:rPr lang="en-GB" dirty="0" smtClean="0"/>
              <a:t>; Demi Lovato, </a:t>
            </a:r>
            <a:r>
              <a:rPr lang="en-GB" dirty="0" err="1" smtClean="0"/>
              <a:t>Bressie</a:t>
            </a:r>
            <a:r>
              <a:rPr lang="en-GB" dirty="0" smtClean="0"/>
              <a:t>, </a:t>
            </a:r>
            <a:r>
              <a:rPr lang="en-GB" dirty="0" err="1" smtClean="0"/>
              <a:t>Dónal</a:t>
            </a:r>
            <a:r>
              <a:rPr lang="en-GB" dirty="0" smtClean="0"/>
              <a:t> Walsh, </a:t>
            </a:r>
            <a:r>
              <a:rPr lang="en-GB" dirty="0" err="1" smtClean="0"/>
              <a:t>Gwenyth</a:t>
            </a:r>
            <a:r>
              <a:rPr lang="en-GB" dirty="0" smtClean="0"/>
              <a:t> Paltrow, Conor Cusack, Freddy </a:t>
            </a:r>
            <a:r>
              <a:rPr lang="en-GB" dirty="0" err="1" smtClean="0"/>
              <a:t>Flintoff</a:t>
            </a:r>
            <a:r>
              <a:rPr lang="en-GB" dirty="0" smtClean="0"/>
              <a:t>, Elton John. (</a:t>
            </a:r>
            <a:r>
              <a:rPr lang="en-GB" dirty="0" err="1" smtClean="0"/>
              <a:t>D’fhulaing</a:t>
            </a:r>
            <a:r>
              <a:rPr lang="en-GB" dirty="0" smtClean="0"/>
              <a:t> </a:t>
            </a:r>
            <a:r>
              <a:rPr lang="en-GB" dirty="0" err="1" smtClean="0"/>
              <a:t>nó</a:t>
            </a:r>
            <a:r>
              <a:rPr lang="en-GB" dirty="0" smtClean="0"/>
              <a:t> </a:t>
            </a:r>
            <a:r>
              <a:rPr lang="en-GB" dirty="0" err="1" smtClean="0"/>
              <a:t>fulaingíonn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daoine</a:t>
            </a:r>
            <a:r>
              <a:rPr lang="en-GB" dirty="0" smtClean="0"/>
              <a:t> </a:t>
            </a:r>
            <a:r>
              <a:rPr lang="en-GB" dirty="0" err="1" smtClean="0"/>
              <a:t>mór</a:t>
            </a:r>
            <a:r>
              <a:rPr lang="en-GB" dirty="0" smtClean="0"/>
              <a:t> le </a:t>
            </a:r>
            <a:r>
              <a:rPr lang="en-GB" dirty="0" err="1" smtClean="0"/>
              <a:t>rá</a:t>
            </a:r>
            <a:r>
              <a:rPr lang="en-GB" dirty="0" smtClean="0"/>
              <a:t> </a:t>
            </a:r>
            <a:r>
              <a:rPr lang="en-GB" dirty="0" err="1" smtClean="0"/>
              <a:t>seo</a:t>
            </a:r>
            <a:r>
              <a:rPr lang="en-GB" dirty="0" smtClean="0"/>
              <a:t> den </a:t>
            </a:r>
            <a:r>
              <a:rPr lang="en-GB" dirty="0" err="1" smtClean="0"/>
              <a:t>dúlagar</a:t>
            </a:r>
            <a:r>
              <a:rPr lang="en-GB" dirty="0" smtClean="0"/>
              <a:t>, </a:t>
            </a:r>
            <a:r>
              <a:rPr lang="en-GB" dirty="0" err="1" smtClean="0"/>
              <a:t>nó</a:t>
            </a:r>
            <a:r>
              <a:rPr lang="en-GB" dirty="0" smtClean="0"/>
              <a:t> </a:t>
            </a:r>
            <a:r>
              <a:rPr lang="en-GB" dirty="0" err="1" smtClean="0"/>
              <a:t>labhair</a:t>
            </a:r>
            <a:r>
              <a:rPr lang="en-GB" dirty="0" smtClean="0"/>
              <a:t> </a:t>
            </a:r>
            <a:r>
              <a:rPr lang="en-GB" dirty="0" err="1" smtClean="0"/>
              <a:t>siad</a:t>
            </a:r>
            <a:r>
              <a:rPr lang="en-GB" dirty="0" smtClean="0"/>
              <a:t> </a:t>
            </a:r>
            <a:r>
              <a:rPr lang="en-GB" dirty="0" err="1" smtClean="0"/>
              <a:t>amach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son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faidhbe</a:t>
            </a:r>
            <a:r>
              <a:rPr lang="en-GB" dirty="0" smtClean="0"/>
              <a:t> </a:t>
            </a:r>
            <a:r>
              <a:rPr lang="en-GB" dirty="0" err="1" smtClean="0"/>
              <a:t>chun</a:t>
            </a:r>
            <a:r>
              <a:rPr lang="en-GB" dirty="0" smtClean="0"/>
              <a:t> </a:t>
            </a:r>
            <a:r>
              <a:rPr lang="en-GB" dirty="0" err="1" smtClean="0"/>
              <a:t>aird</a:t>
            </a:r>
            <a:r>
              <a:rPr lang="en-GB" dirty="0" smtClean="0"/>
              <a:t> a </a:t>
            </a:r>
            <a:r>
              <a:rPr lang="en-GB" dirty="0" err="1" smtClean="0"/>
              <a:t>thabhairt</a:t>
            </a:r>
            <a:r>
              <a:rPr lang="en-GB" dirty="0" smtClean="0"/>
              <a:t> air.)</a:t>
            </a:r>
          </a:p>
          <a:p>
            <a:r>
              <a:rPr lang="en-GB" dirty="0" err="1" smtClean="0"/>
              <a:t>Tá</a:t>
            </a:r>
            <a:r>
              <a:rPr lang="en-GB" dirty="0" smtClean="0"/>
              <a:t> </a:t>
            </a:r>
            <a:r>
              <a:rPr lang="en-GB" dirty="0" err="1" smtClean="0"/>
              <a:t>aithne</a:t>
            </a:r>
            <a:r>
              <a:rPr lang="en-GB" dirty="0" smtClean="0"/>
              <a:t> ag 19 (I mo rang, as 23)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duine</a:t>
            </a:r>
            <a:r>
              <a:rPr lang="en-GB" dirty="0" smtClean="0"/>
              <a:t> </a:t>
            </a:r>
            <a:r>
              <a:rPr lang="en-GB" dirty="0" err="1" smtClean="0"/>
              <a:t>éigin</a:t>
            </a:r>
            <a:r>
              <a:rPr lang="en-GB" dirty="0" smtClean="0"/>
              <a:t> </a:t>
            </a:r>
            <a:r>
              <a:rPr lang="en-GB" dirty="0" err="1" smtClean="0"/>
              <a:t>ina</a:t>
            </a:r>
            <a:r>
              <a:rPr lang="en-GB" dirty="0" smtClean="0"/>
              <a:t> </a:t>
            </a:r>
            <a:r>
              <a:rPr lang="en-GB" dirty="0" err="1" smtClean="0"/>
              <a:t>saol</a:t>
            </a:r>
            <a:r>
              <a:rPr lang="en-GB" dirty="0" smtClean="0"/>
              <a:t> le </a:t>
            </a:r>
            <a:r>
              <a:rPr lang="en-GB" dirty="0" err="1" smtClean="0"/>
              <a:t>fadhbanna</a:t>
            </a:r>
            <a:r>
              <a:rPr lang="en-GB" dirty="0" smtClean="0"/>
              <a:t> </a:t>
            </a:r>
            <a:r>
              <a:rPr lang="en-GB" dirty="0" err="1" smtClean="0"/>
              <a:t>intinne</a:t>
            </a:r>
            <a:r>
              <a:rPr lang="en-GB" dirty="0" smtClean="0"/>
              <a:t> </a:t>
            </a:r>
            <a:r>
              <a:rPr lang="en-GB" dirty="0" err="1" smtClean="0"/>
              <a:t>nó</a:t>
            </a:r>
            <a:r>
              <a:rPr lang="en-GB" dirty="0" smtClean="0"/>
              <a:t> a </a:t>
            </a:r>
            <a:r>
              <a:rPr lang="en-GB" dirty="0" err="1" smtClean="0"/>
              <a:t>fhulaingíonn</a:t>
            </a:r>
            <a:r>
              <a:rPr lang="en-GB" dirty="0" smtClean="0"/>
              <a:t> den </a:t>
            </a:r>
            <a:r>
              <a:rPr lang="en-GB" dirty="0" err="1" smtClean="0"/>
              <a:t>dúlagar</a:t>
            </a:r>
            <a:r>
              <a:rPr lang="en-GB" dirty="0" smtClean="0"/>
              <a:t>, sin 83%.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0408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Figiúirí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Dar le </a:t>
            </a:r>
            <a:r>
              <a:rPr lang="en-GB" dirty="0" err="1" smtClean="0"/>
              <a:t>figiúirí</a:t>
            </a:r>
            <a:r>
              <a:rPr lang="en-GB" dirty="0" smtClean="0"/>
              <a:t> is </a:t>
            </a:r>
            <a:r>
              <a:rPr lang="en-GB" dirty="0" err="1" smtClean="0"/>
              <a:t>déanaí</a:t>
            </a:r>
            <a:r>
              <a:rPr lang="en-GB" dirty="0" smtClean="0"/>
              <a:t> </a:t>
            </a:r>
            <a:r>
              <a:rPr lang="en-GB" dirty="0" err="1" smtClean="0"/>
              <a:t>tá</a:t>
            </a:r>
            <a:r>
              <a:rPr lang="en-GB" dirty="0" smtClean="0"/>
              <a:t> </a:t>
            </a:r>
            <a:r>
              <a:rPr lang="en-GB" dirty="0" err="1" smtClean="0"/>
              <a:t>fadhbanna</a:t>
            </a:r>
            <a:r>
              <a:rPr lang="en-GB" dirty="0" smtClean="0"/>
              <a:t> leis an </a:t>
            </a:r>
            <a:r>
              <a:rPr lang="en-GB" dirty="0" err="1" smtClean="0"/>
              <a:t>dúlagar</a:t>
            </a:r>
            <a:r>
              <a:rPr lang="en-GB" dirty="0" smtClean="0"/>
              <a:t> ag </a:t>
            </a:r>
            <a:r>
              <a:rPr lang="en-GB" dirty="0" err="1" smtClean="0"/>
              <a:t>duine</a:t>
            </a:r>
            <a:r>
              <a:rPr lang="en-GB" dirty="0" smtClean="0"/>
              <a:t> as </a:t>
            </a:r>
            <a:r>
              <a:rPr lang="en-GB" dirty="0" err="1" smtClean="0"/>
              <a:t>cúigear</a:t>
            </a:r>
            <a:r>
              <a:rPr lang="en-GB" dirty="0" smtClean="0"/>
              <a:t> in </a:t>
            </a:r>
            <a:r>
              <a:rPr lang="en-GB" dirty="0" err="1" smtClean="0"/>
              <a:t>Éirinn</a:t>
            </a:r>
            <a:r>
              <a:rPr lang="en-GB" dirty="0" smtClean="0"/>
              <a:t>. </a:t>
            </a:r>
            <a:r>
              <a:rPr lang="en-GB" dirty="0" err="1" smtClean="0"/>
              <a:t>Nó</a:t>
            </a:r>
            <a:r>
              <a:rPr lang="en-GB" dirty="0" smtClean="0"/>
              <a:t> </a:t>
            </a:r>
            <a:r>
              <a:rPr lang="en-GB" dirty="0" err="1" smtClean="0"/>
              <a:t>fulaingíonn</a:t>
            </a:r>
            <a:r>
              <a:rPr lang="en-GB" dirty="0" smtClean="0"/>
              <a:t> </a:t>
            </a:r>
            <a:r>
              <a:rPr lang="en-GB" dirty="0" err="1" smtClean="0"/>
              <a:t>duine</a:t>
            </a:r>
            <a:r>
              <a:rPr lang="en-GB" dirty="0" smtClean="0"/>
              <a:t> as </a:t>
            </a:r>
            <a:r>
              <a:rPr lang="en-GB" dirty="0" err="1" smtClean="0"/>
              <a:t>ceathrar</a:t>
            </a:r>
            <a:r>
              <a:rPr lang="en-GB" dirty="0" smtClean="0"/>
              <a:t> ó </a:t>
            </a:r>
            <a:r>
              <a:rPr lang="en-GB" dirty="0" err="1" smtClean="0"/>
              <a:t>tinneas</a:t>
            </a:r>
            <a:r>
              <a:rPr lang="en-GB" dirty="0" smtClean="0"/>
              <a:t> </a:t>
            </a:r>
            <a:r>
              <a:rPr lang="en-GB" dirty="0" err="1" smtClean="0"/>
              <a:t>meabharach</a:t>
            </a:r>
            <a:r>
              <a:rPr lang="en-GB" dirty="0" smtClean="0"/>
              <a:t> </a:t>
            </a:r>
            <a:r>
              <a:rPr lang="en-GB" dirty="0" err="1" smtClean="0"/>
              <a:t>uair</a:t>
            </a:r>
            <a:r>
              <a:rPr lang="en-GB" dirty="0" smtClean="0"/>
              <a:t> </a:t>
            </a:r>
            <a:r>
              <a:rPr lang="en-GB" dirty="0" err="1" smtClean="0"/>
              <a:t>amháin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rith</a:t>
            </a:r>
            <a:r>
              <a:rPr lang="en-GB" dirty="0" smtClean="0"/>
              <a:t> an </a:t>
            </a:r>
            <a:r>
              <a:rPr lang="en-GB" dirty="0" err="1" smtClean="0"/>
              <a:t>tsaoil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Tá</a:t>
            </a:r>
            <a:r>
              <a:rPr lang="en-GB" dirty="0" smtClean="0"/>
              <a:t> </a:t>
            </a:r>
            <a:r>
              <a:rPr lang="en-GB" dirty="0" err="1" smtClean="0"/>
              <a:t>sé</a:t>
            </a:r>
            <a:r>
              <a:rPr lang="en-GB" dirty="0" smtClean="0"/>
              <a:t> </a:t>
            </a:r>
            <a:r>
              <a:rPr lang="en-GB" dirty="0" err="1" smtClean="0"/>
              <a:t>ráite</a:t>
            </a:r>
            <a:r>
              <a:rPr lang="en-GB" dirty="0" smtClean="0"/>
              <a:t> go </a:t>
            </a:r>
            <a:r>
              <a:rPr lang="en-GB" dirty="0" err="1" smtClean="0"/>
              <a:t>bhfuil</a:t>
            </a:r>
            <a:r>
              <a:rPr lang="en-GB" dirty="0" smtClean="0"/>
              <a:t> </a:t>
            </a:r>
            <a:r>
              <a:rPr lang="en-GB" dirty="0" err="1" smtClean="0"/>
              <a:t>níos</a:t>
            </a:r>
            <a:r>
              <a:rPr lang="en-GB" dirty="0" smtClean="0"/>
              <a:t> </a:t>
            </a:r>
            <a:r>
              <a:rPr lang="en-GB" dirty="0" err="1" smtClean="0"/>
              <a:t>mó</a:t>
            </a:r>
            <a:r>
              <a:rPr lang="en-GB" dirty="0" smtClean="0"/>
              <a:t> </a:t>
            </a:r>
            <a:r>
              <a:rPr lang="en-GB" dirty="0" err="1" smtClean="0"/>
              <a:t>fadhbanna</a:t>
            </a:r>
            <a:r>
              <a:rPr lang="en-GB" dirty="0" smtClean="0"/>
              <a:t> </a:t>
            </a:r>
            <a:r>
              <a:rPr lang="en-GB" dirty="0" err="1" smtClean="0"/>
              <a:t>intinne</a:t>
            </a:r>
            <a:r>
              <a:rPr lang="en-GB" dirty="0" smtClean="0"/>
              <a:t> ag </a:t>
            </a:r>
            <a:r>
              <a:rPr lang="en-GB" dirty="0" err="1" smtClean="0"/>
              <a:t>cailíní</a:t>
            </a:r>
            <a:r>
              <a:rPr lang="en-GB" dirty="0" smtClean="0"/>
              <a:t> </a:t>
            </a:r>
            <a:r>
              <a:rPr lang="en-GB" dirty="0" err="1" smtClean="0"/>
              <a:t>ná</a:t>
            </a:r>
            <a:r>
              <a:rPr lang="en-GB" dirty="0" smtClean="0"/>
              <a:t> </a:t>
            </a:r>
            <a:r>
              <a:rPr lang="en-GB" dirty="0" err="1" smtClean="0"/>
              <a:t>buachaillí</a:t>
            </a:r>
            <a:r>
              <a:rPr lang="en-GB" dirty="0" smtClean="0"/>
              <a:t> ach </a:t>
            </a:r>
            <a:r>
              <a:rPr lang="en-GB" dirty="0" err="1"/>
              <a:t>i</a:t>
            </a:r>
            <a:r>
              <a:rPr lang="en-GB" dirty="0" smtClean="0"/>
              <a:t> mo </a:t>
            </a:r>
            <a:r>
              <a:rPr lang="en-GB" dirty="0" err="1" smtClean="0"/>
              <a:t>thuairim</a:t>
            </a:r>
            <a:r>
              <a:rPr lang="en-GB" dirty="0" smtClean="0"/>
              <a:t> </a:t>
            </a:r>
            <a:r>
              <a:rPr lang="en-GB" dirty="0" err="1" smtClean="0"/>
              <a:t>braitheann</a:t>
            </a:r>
            <a:r>
              <a:rPr lang="en-GB" dirty="0" smtClean="0"/>
              <a:t> </a:t>
            </a:r>
            <a:r>
              <a:rPr lang="en-GB" dirty="0" err="1" smtClean="0"/>
              <a:t>sé</a:t>
            </a:r>
            <a:r>
              <a:rPr lang="en-GB" dirty="0" smtClean="0"/>
              <a:t> sin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pearsantacht</a:t>
            </a:r>
            <a:r>
              <a:rPr lang="en-GB" dirty="0" smtClean="0"/>
              <a:t> an </a:t>
            </a:r>
            <a:r>
              <a:rPr lang="en-GB" dirty="0" err="1" smtClean="0"/>
              <a:t>duine</a:t>
            </a:r>
            <a:r>
              <a:rPr lang="en-GB" dirty="0" smtClean="0"/>
              <a:t>, </a:t>
            </a:r>
            <a:r>
              <a:rPr lang="en-GB" dirty="0" err="1" smtClean="0"/>
              <a:t>agus</a:t>
            </a:r>
            <a:r>
              <a:rPr lang="en-GB" dirty="0" smtClean="0"/>
              <a:t> is </a:t>
            </a:r>
            <a:r>
              <a:rPr lang="en-GB" dirty="0" err="1" smtClean="0"/>
              <a:t>léir</a:t>
            </a:r>
            <a:r>
              <a:rPr lang="en-GB" dirty="0" smtClean="0"/>
              <a:t> do </a:t>
            </a:r>
            <a:r>
              <a:rPr lang="en-GB" dirty="0" err="1" smtClean="0"/>
              <a:t>mhadraí</a:t>
            </a:r>
            <a:r>
              <a:rPr lang="en-GB" dirty="0" smtClean="0"/>
              <a:t> an </a:t>
            </a:r>
            <a:r>
              <a:rPr lang="en-GB" dirty="0" err="1" smtClean="0"/>
              <a:t>bhaile</a:t>
            </a:r>
            <a:r>
              <a:rPr lang="en-GB" dirty="0" smtClean="0"/>
              <a:t> </a:t>
            </a:r>
            <a:r>
              <a:rPr lang="en-GB" dirty="0" err="1" smtClean="0"/>
              <a:t>nach</a:t>
            </a:r>
            <a:r>
              <a:rPr lang="en-GB" dirty="0" smtClean="0"/>
              <a:t> </a:t>
            </a:r>
            <a:r>
              <a:rPr lang="en-GB" dirty="0" err="1" smtClean="0"/>
              <a:t>bhfuil</a:t>
            </a:r>
            <a:r>
              <a:rPr lang="en-GB" dirty="0" smtClean="0"/>
              <a:t> </a:t>
            </a:r>
            <a:r>
              <a:rPr lang="en-GB" dirty="0" err="1" smtClean="0"/>
              <a:t>sé</a:t>
            </a:r>
            <a:r>
              <a:rPr lang="en-GB" dirty="0" smtClean="0"/>
              <a:t> ‘</a:t>
            </a:r>
            <a:r>
              <a:rPr lang="en-GB" dirty="0" err="1" smtClean="0"/>
              <a:t>oiriúnach</a:t>
            </a:r>
            <a:r>
              <a:rPr lang="en-GB" dirty="0" smtClean="0"/>
              <a:t>’ do </a:t>
            </a:r>
            <a:r>
              <a:rPr lang="en-GB" dirty="0" err="1" smtClean="0"/>
              <a:t>bhuachaillí</a:t>
            </a:r>
            <a:r>
              <a:rPr lang="en-GB" dirty="0" smtClean="0"/>
              <a:t> </a:t>
            </a:r>
            <a:r>
              <a:rPr lang="en-GB" dirty="0" err="1" smtClean="0"/>
              <a:t>labhairt</a:t>
            </a:r>
            <a:r>
              <a:rPr lang="en-GB" dirty="0" smtClean="0"/>
              <a:t> </a:t>
            </a:r>
            <a:r>
              <a:rPr lang="en-GB" dirty="0" err="1" smtClean="0"/>
              <a:t>faoi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fadhbanna</a:t>
            </a:r>
            <a:r>
              <a:rPr lang="en-GB" dirty="0" smtClean="0"/>
              <a:t> sin.</a:t>
            </a:r>
          </a:p>
          <a:p>
            <a:r>
              <a:rPr lang="en-GB" dirty="0" err="1" smtClean="0"/>
              <a:t>Cuireann</a:t>
            </a:r>
            <a:r>
              <a:rPr lang="en-GB" dirty="0" smtClean="0"/>
              <a:t> an </a:t>
            </a:r>
            <a:r>
              <a:rPr lang="en-GB" dirty="0" err="1" smtClean="0"/>
              <a:t>meabharghalair</a:t>
            </a:r>
            <a:r>
              <a:rPr lang="en-GB" dirty="0" smtClean="0"/>
              <a:t> 10,000 </a:t>
            </a:r>
            <a:r>
              <a:rPr lang="en-GB" dirty="0" err="1" smtClean="0"/>
              <a:t>duine</a:t>
            </a:r>
            <a:r>
              <a:rPr lang="en-GB" dirty="0" smtClean="0"/>
              <a:t> in </a:t>
            </a:r>
            <a:r>
              <a:rPr lang="en-GB" dirty="0" err="1" smtClean="0"/>
              <a:t>aghaidh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bliana</a:t>
            </a:r>
            <a:r>
              <a:rPr lang="en-GB" dirty="0" smtClean="0"/>
              <a:t> san </a:t>
            </a:r>
            <a:r>
              <a:rPr lang="en-GB" dirty="0" err="1" smtClean="0"/>
              <a:t>ospideál</a:t>
            </a:r>
            <a:r>
              <a:rPr lang="en-GB" dirty="0" smtClean="0"/>
              <a:t>, in </a:t>
            </a:r>
            <a:r>
              <a:rPr lang="en-GB" dirty="0" err="1" smtClean="0"/>
              <a:t>Éirinn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Fulaingíonn</a:t>
            </a:r>
            <a:r>
              <a:rPr lang="en-GB" dirty="0" smtClean="0"/>
              <a:t> 300,000 </a:t>
            </a:r>
            <a:r>
              <a:rPr lang="en-GB" dirty="0" err="1" smtClean="0"/>
              <a:t>duine</a:t>
            </a:r>
            <a:r>
              <a:rPr lang="en-GB" dirty="0" smtClean="0"/>
              <a:t> in </a:t>
            </a:r>
            <a:r>
              <a:rPr lang="en-GB" dirty="0" err="1" smtClean="0"/>
              <a:t>Éirinn</a:t>
            </a:r>
            <a:r>
              <a:rPr lang="en-GB" dirty="0" smtClean="0"/>
              <a:t> den </a:t>
            </a:r>
            <a:r>
              <a:rPr lang="en-GB" dirty="0" err="1" smtClean="0"/>
              <a:t>meabharghalair</a:t>
            </a:r>
            <a:r>
              <a:rPr lang="en-GB" dirty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sin 8% den </a:t>
            </a:r>
            <a:r>
              <a:rPr lang="en-GB" dirty="0" err="1" smtClean="0"/>
              <a:t>daonra</a:t>
            </a:r>
            <a:r>
              <a:rPr lang="en-GB" dirty="0" smtClean="0"/>
              <a:t>, </a:t>
            </a:r>
            <a:r>
              <a:rPr lang="en-GB" dirty="0" err="1" smtClean="0"/>
              <a:t>nó</a:t>
            </a:r>
            <a:r>
              <a:rPr lang="en-GB" dirty="0" smtClean="0"/>
              <a:t> 121m </a:t>
            </a:r>
            <a:r>
              <a:rPr lang="en-GB" dirty="0" err="1" smtClean="0"/>
              <a:t>duine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domhain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Bíonn</a:t>
            </a:r>
            <a:r>
              <a:rPr lang="en-GB" dirty="0" smtClean="0"/>
              <a:t> </a:t>
            </a:r>
            <a:r>
              <a:rPr lang="en-GB" dirty="0" err="1" smtClean="0"/>
              <a:t>fadhbanna</a:t>
            </a:r>
            <a:r>
              <a:rPr lang="en-GB" dirty="0" smtClean="0"/>
              <a:t> </a:t>
            </a:r>
            <a:r>
              <a:rPr lang="en-GB" dirty="0" err="1" smtClean="0"/>
              <a:t>meabharsláinte</a:t>
            </a:r>
            <a:r>
              <a:rPr lang="en-GB" dirty="0" smtClean="0"/>
              <a:t> ag 20% de </a:t>
            </a:r>
            <a:r>
              <a:rPr lang="en-GB" dirty="0" err="1" smtClean="0"/>
              <a:t>pháistí</a:t>
            </a:r>
            <a:r>
              <a:rPr lang="en-GB" dirty="0" smtClean="0"/>
              <a:t> </a:t>
            </a:r>
            <a:r>
              <a:rPr lang="en-GB" dirty="0" err="1" smtClean="0"/>
              <a:t>gach</a:t>
            </a:r>
            <a:r>
              <a:rPr lang="en-GB" dirty="0" smtClean="0"/>
              <a:t> </a:t>
            </a:r>
            <a:r>
              <a:rPr lang="en-GB" dirty="0" err="1" smtClean="0"/>
              <a:t>bhliain</a:t>
            </a:r>
            <a:r>
              <a:rPr lang="en-GB" dirty="0" smtClean="0"/>
              <a:t>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4152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Tuairimí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 smtClean="0"/>
              <a:t>Cailíní</a:t>
            </a:r>
            <a:r>
              <a:rPr lang="en-GB" dirty="0" smtClean="0"/>
              <a:t> – an-</a:t>
            </a:r>
            <a:r>
              <a:rPr lang="en-GB" dirty="0" err="1" smtClean="0"/>
              <a:t>chuid</a:t>
            </a:r>
            <a:r>
              <a:rPr lang="en-GB" dirty="0" smtClean="0"/>
              <a:t> </a:t>
            </a:r>
            <a:r>
              <a:rPr lang="en-GB" dirty="0" err="1" smtClean="0"/>
              <a:t>fadhbanna</a:t>
            </a:r>
            <a:r>
              <a:rPr lang="en-GB" dirty="0" smtClean="0"/>
              <a:t> </a:t>
            </a:r>
            <a:r>
              <a:rPr lang="en-GB" dirty="0" err="1" smtClean="0"/>
              <a:t>intinne</a:t>
            </a:r>
            <a:r>
              <a:rPr lang="en-GB" dirty="0" smtClean="0"/>
              <a:t> de </a:t>
            </a:r>
            <a:r>
              <a:rPr lang="en-GB" dirty="0" err="1" smtClean="0"/>
              <a:t>réir</a:t>
            </a:r>
            <a:r>
              <a:rPr lang="en-GB" dirty="0" smtClean="0"/>
              <a:t> an </a:t>
            </a:r>
            <a:r>
              <a:rPr lang="en-GB" dirty="0" err="1" smtClean="0"/>
              <a:t>brú</a:t>
            </a:r>
            <a:r>
              <a:rPr lang="en-GB" dirty="0" smtClean="0"/>
              <a:t> </a:t>
            </a:r>
            <a:r>
              <a:rPr lang="en-GB" dirty="0" err="1" smtClean="0"/>
              <a:t>soisialta</a:t>
            </a:r>
            <a:r>
              <a:rPr lang="en-GB" dirty="0" smtClean="0"/>
              <a:t>, </a:t>
            </a:r>
            <a:r>
              <a:rPr lang="en-GB" dirty="0" err="1"/>
              <a:t>c</a:t>
            </a:r>
            <a:r>
              <a:rPr lang="en-GB" dirty="0" err="1" smtClean="0"/>
              <a:t>uma</a:t>
            </a:r>
            <a:r>
              <a:rPr lang="en-GB" dirty="0" smtClean="0"/>
              <a:t> </a:t>
            </a:r>
            <a:r>
              <a:rPr lang="en-GB" dirty="0" err="1" smtClean="0"/>
              <a:t>fisiciúla</a:t>
            </a:r>
            <a:r>
              <a:rPr lang="en-GB" dirty="0" smtClean="0"/>
              <a:t>….</a:t>
            </a:r>
            <a:r>
              <a:rPr lang="en-GB" dirty="0" err="1" smtClean="0"/>
              <a:t>tá</a:t>
            </a:r>
            <a:r>
              <a:rPr lang="en-GB" dirty="0" smtClean="0"/>
              <a:t> </a:t>
            </a:r>
            <a:r>
              <a:rPr lang="en-GB" dirty="0" err="1" smtClean="0"/>
              <a:t>cúrsaí</a:t>
            </a:r>
            <a:r>
              <a:rPr lang="en-GB" dirty="0" smtClean="0"/>
              <a:t> ag </a:t>
            </a:r>
            <a:r>
              <a:rPr lang="en-GB" dirty="0" err="1" smtClean="0"/>
              <a:t>athrú</a:t>
            </a:r>
            <a:r>
              <a:rPr lang="en-GB" dirty="0" smtClean="0"/>
              <a:t> </a:t>
            </a:r>
            <a:r>
              <a:rPr lang="en-GB" dirty="0" err="1" smtClean="0"/>
              <a:t>anois</a:t>
            </a:r>
            <a:r>
              <a:rPr lang="en-GB" dirty="0" smtClean="0"/>
              <a:t> do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buachaillí</a:t>
            </a:r>
            <a:r>
              <a:rPr lang="en-GB" dirty="0" smtClean="0"/>
              <a:t> </a:t>
            </a:r>
            <a:r>
              <a:rPr lang="en-GB" dirty="0" err="1" smtClean="0"/>
              <a:t>áfach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Réiteach</a:t>
            </a:r>
            <a:r>
              <a:rPr lang="en-GB" dirty="0" smtClean="0"/>
              <a:t> –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fadhbanna</a:t>
            </a:r>
            <a:r>
              <a:rPr lang="en-GB" dirty="0" smtClean="0"/>
              <a:t> a </a:t>
            </a:r>
            <a:r>
              <a:rPr lang="en-GB" dirty="0" err="1" smtClean="0"/>
              <a:t>phlé</a:t>
            </a:r>
            <a:r>
              <a:rPr lang="en-GB" dirty="0" smtClean="0"/>
              <a:t> go </a:t>
            </a:r>
            <a:r>
              <a:rPr lang="en-GB" dirty="0" err="1" smtClean="0"/>
              <a:t>hoscailte</a:t>
            </a:r>
            <a:r>
              <a:rPr lang="en-GB" dirty="0" smtClean="0"/>
              <a:t> le </a:t>
            </a:r>
            <a:r>
              <a:rPr lang="en-GB" dirty="0" err="1" smtClean="0"/>
              <a:t>cairde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clann</a:t>
            </a:r>
            <a:r>
              <a:rPr lang="en-GB" dirty="0" smtClean="0"/>
              <a:t>.  (</a:t>
            </a:r>
            <a:r>
              <a:rPr lang="en-GB" dirty="0" err="1" smtClean="0"/>
              <a:t>ní</a:t>
            </a:r>
            <a:r>
              <a:rPr lang="en-GB" dirty="0" smtClean="0"/>
              <a:t> </a:t>
            </a:r>
            <a:r>
              <a:rPr lang="en-GB" dirty="0" err="1" smtClean="0"/>
              <a:t>tharlaíonn</a:t>
            </a:r>
            <a:r>
              <a:rPr lang="en-GB" dirty="0" smtClean="0"/>
              <a:t> </a:t>
            </a:r>
            <a:r>
              <a:rPr lang="en-GB" dirty="0" err="1" smtClean="0"/>
              <a:t>sé</a:t>
            </a:r>
            <a:r>
              <a:rPr lang="en-GB" dirty="0" smtClean="0"/>
              <a:t> de </a:t>
            </a:r>
            <a:r>
              <a:rPr lang="en-GB" dirty="0" err="1" smtClean="0"/>
              <a:t>bharr</a:t>
            </a:r>
            <a:r>
              <a:rPr lang="en-GB" dirty="0" smtClean="0"/>
              <a:t> </a:t>
            </a:r>
            <a:r>
              <a:rPr lang="en-GB" dirty="0" err="1" smtClean="0"/>
              <a:t>náire</a:t>
            </a:r>
            <a:r>
              <a:rPr lang="en-GB" dirty="0" smtClean="0"/>
              <a:t>, </a:t>
            </a:r>
            <a:r>
              <a:rPr lang="en-GB" dirty="0" err="1" smtClean="0"/>
              <a:t>eagla</a:t>
            </a:r>
            <a:r>
              <a:rPr lang="en-GB" dirty="0" smtClean="0"/>
              <a:t> </a:t>
            </a:r>
            <a:r>
              <a:rPr lang="en-GB" dirty="0" err="1" smtClean="0"/>
              <a:t>bheith</a:t>
            </a:r>
            <a:r>
              <a:rPr lang="en-GB" dirty="0" smtClean="0"/>
              <a:t> ag cur </a:t>
            </a:r>
            <a:r>
              <a:rPr lang="en-GB" dirty="0" err="1" smtClean="0"/>
              <a:t>isteach</a:t>
            </a:r>
            <a:r>
              <a:rPr lang="en-GB" dirty="0" smtClean="0"/>
              <a:t>) é </a:t>
            </a:r>
            <a:r>
              <a:rPr lang="en-GB" dirty="0" err="1" smtClean="0"/>
              <a:t>seo</a:t>
            </a:r>
            <a:r>
              <a:rPr lang="en-GB" dirty="0" smtClean="0"/>
              <a:t> ag </a:t>
            </a:r>
            <a:r>
              <a:rPr lang="en-GB" dirty="0" err="1" smtClean="0"/>
              <a:t>athrú</a:t>
            </a:r>
            <a:r>
              <a:rPr lang="en-GB" dirty="0" smtClean="0"/>
              <a:t> ach go mall.</a:t>
            </a:r>
          </a:p>
          <a:p>
            <a:r>
              <a:rPr lang="en-GB" dirty="0" err="1" smtClean="0"/>
              <a:t>Figiúirí</a:t>
            </a:r>
            <a:r>
              <a:rPr lang="en-GB" dirty="0" smtClean="0"/>
              <a:t> </a:t>
            </a:r>
            <a:r>
              <a:rPr lang="en-GB" dirty="0" err="1" smtClean="0"/>
              <a:t>scannallacha</a:t>
            </a:r>
            <a:r>
              <a:rPr lang="en-GB" dirty="0" smtClean="0"/>
              <a:t>.  An </a:t>
            </a:r>
            <a:r>
              <a:rPr lang="en-GB" dirty="0" err="1" smtClean="0"/>
              <a:t>iomarca</a:t>
            </a:r>
            <a:r>
              <a:rPr lang="en-GB" dirty="0" smtClean="0"/>
              <a:t> </a:t>
            </a:r>
            <a:r>
              <a:rPr lang="en-GB" dirty="0" err="1" smtClean="0"/>
              <a:t>daoinoe</a:t>
            </a:r>
            <a:r>
              <a:rPr lang="en-GB" dirty="0" smtClean="0"/>
              <a:t> ag </a:t>
            </a:r>
            <a:r>
              <a:rPr lang="en-GB" dirty="0" err="1" smtClean="0"/>
              <a:t>fulaingt</a:t>
            </a:r>
            <a:r>
              <a:rPr lang="en-GB" dirty="0" smtClean="0"/>
              <a:t>, </a:t>
            </a:r>
            <a:r>
              <a:rPr lang="en-GB" dirty="0" err="1" smtClean="0"/>
              <a:t>réiteach-comhrá</a:t>
            </a:r>
            <a:r>
              <a:rPr lang="en-GB" dirty="0" smtClean="0"/>
              <a:t>, </a:t>
            </a:r>
            <a:r>
              <a:rPr lang="en-GB" dirty="0" err="1" smtClean="0"/>
              <a:t>níos</a:t>
            </a:r>
            <a:r>
              <a:rPr lang="en-GB" dirty="0" smtClean="0"/>
              <a:t> </a:t>
            </a:r>
            <a:r>
              <a:rPr lang="en-GB" dirty="0" err="1" smtClean="0"/>
              <a:t>mó</a:t>
            </a:r>
            <a:r>
              <a:rPr lang="en-GB" dirty="0" smtClean="0"/>
              <a:t> </a:t>
            </a:r>
            <a:r>
              <a:rPr lang="en-GB" dirty="0" err="1" smtClean="0"/>
              <a:t>líntecabhrach</a:t>
            </a:r>
            <a:r>
              <a:rPr lang="en-GB" dirty="0" smtClean="0"/>
              <a:t>, </a:t>
            </a:r>
            <a:r>
              <a:rPr lang="en-GB" dirty="0" err="1" smtClean="0"/>
              <a:t>suíomhanna</a:t>
            </a:r>
            <a:r>
              <a:rPr lang="en-GB" dirty="0" smtClean="0"/>
              <a:t> </a:t>
            </a:r>
            <a:r>
              <a:rPr lang="en-GB" dirty="0" err="1" smtClean="0"/>
              <a:t>soisialta</a:t>
            </a:r>
            <a:r>
              <a:rPr lang="en-GB" dirty="0" smtClean="0"/>
              <a:t>/</a:t>
            </a:r>
            <a:r>
              <a:rPr lang="en-GB" dirty="0" err="1" smtClean="0"/>
              <a:t>greasáin</a:t>
            </a:r>
            <a:r>
              <a:rPr lang="en-GB" dirty="0" smtClean="0"/>
              <a:t>, </a:t>
            </a:r>
            <a:r>
              <a:rPr lang="en-GB" dirty="0" err="1" smtClean="0"/>
              <a:t>tugann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daoine</a:t>
            </a:r>
            <a:r>
              <a:rPr lang="en-GB" dirty="0" smtClean="0"/>
              <a:t> </a:t>
            </a:r>
            <a:r>
              <a:rPr lang="en-GB" dirty="0" err="1" smtClean="0"/>
              <a:t>cáiliúla</a:t>
            </a:r>
            <a:r>
              <a:rPr lang="en-GB" dirty="0" smtClean="0"/>
              <a:t> (</a:t>
            </a:r>
            <a:r>
              <a:rPr lang="en-GB" dirty="0" err="1" smtClean="0"/>
              <a:t>Bressie</a:t>
            </a:r>
            <a:r>
              <a:rPr lang="en-GB" dirty="0" smtClean="0"/>
              <a:t>) </a:t>
            </a:r>
            <a:r>
              <a:rPr lang="en-GB" dirty="0" err="1" smtClean="0"/>
              <a:t>aird</a:t>
            </a:r>
            <a:r>
              <a:rPr lang="en-GB" dirty="0" smtClean="0"/>
              <a:t> an </a:t>
            </a:r>
            <a:r>
              <a:rPr lang="en-GB" dirty="0" err="1" smtClean="0"/>
              <a:t>phobail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an </a:t>
            </a:r>
            <a:r>
              <a:rPr lang="en-GB" dirty="0" err="1" smtClean="0"/>
              <a:t>bhfadhb</a:t>
            </a:r>
            <a:r>
              <a:rPr lang="en-GB" dirty="0" smtClean="0"/>
              <a:t>.</a:t>
            </a:r>
          </a:p>
          <a:p>
            <a:r>
              <a:rPr lang="en-GB" dirty="0" smtClean="0"/>
              <a:t>Is </a:t>
            </a:r>
            <a:r>
              <a:rPr lang="en-GB" dirty="0" err="1" smtClean="0"/>
              <a:t>féidir</a:t>
            </a:r>
            <a:r>
              <a:rPr lang="en-GB" dirty="0" smtClean="0"/>
              <a:t> le </a:t>
            </a:r>
            <a:r>
              <a:rPr lang="en-GB" dirty="0" err="1" smtClean="0"/>
              <a:t>spórt</a:t>
            </a:r>
            <a:r>
              <a:rPr lang="en-GB" dirty="0" smtClean="0"/>
              <a:t> </a:t>
            </a:r>
            <a:r>
              <a:rPr lang="en-GB" dirty="0" err="1" smtClean="0"/>
              <a:t>cabhrú</a:t>
            </a:r>
            <a:r>
              <a:rPr lang="en-GB" dirty="0" smtClean="0"/>
              <a:t> leis an </a:t>
            </a:r>
            <a:r>
              <a:rPr lang="en-GB" dirty="0" err="1" smtClean="0"/>
              <a:t>bhfadhb</a:t>
            </a:r>
            <a:r>
              <a:rPr lang="en-GB" dirty="0" smtClean="0"/>
              <a:t>, </a:t>
            </a:r>
            <a:r>
              <a:rPr lang="en-GB" dirty="0" err="1" smtClean="0"/>
              <a:t>uaireanta</a:t>
            </a:r>
            <a:r>
              <a:rPr lang="en-GB" dirty="0" smtClean="0"/>
              <a:t>…ach </a:t>
            </a:r>
            <a:r>
              <a:rPr lang="en-GB" dirty="0" err="1" smtClean="0"/>
              <a:t>fós</a:t>
            </a:r>
            <a:r>
              <a:rPr lang="en-GB" dirty="0" smtClean="0"/>
              <a:t> </a:t>
            </a:r>
            <a:r>
              <a:rPr lang="en-GB" dirty="0" err="1" smtClean="0"/>
              <a:t>ba</a:t>
            </a:r>
            <a:r>
              <a:rPr lang="en-GB" dirty="0" smtClean="0"/>
              <a:t> </a:t>
            </a:r>
            <a:r>
              <a:rPr lang="en-GB" dirty="0" err="1" smtClean="0"/>
              <a:t>cheart</a:t>
            </a:r>
            <a:r>
              <a:rPr lang="en-GB" dirty="0" smtClean="0"/>
              <a:t> </a:t>
            </a:r>
            <a:r>
              <a:rPr lang="en-GB" dirty="0" err="1" smtClean="0"/>
              <a:t>comhrá</a:t>
            </a:r>
            <a:r>
              <a:rPr lang="en-GB" dirty="0" smtClean="0"/>
              <a:t> a </a:t>
            </a:r>
            <a:r>
              <a:rPr lang="en-GB" dirty="0" err="1" smtClean="0"/>
              <a:t>bheith</a:t>
            </a:r>
            <a:r>
              <a:rPr lang="en-GB" dirty="0" smtClean="0"/>
              <a:t> </a:t>
            </a:r>
            <a:r>
              <a:rPr lang="en-GB" dirty="0" err="1" smtClean="0"/>
              <a:t>inghlactha</a:t>
            </a:r>
            <a:r>
              <a:rPr lang="en-GB" dirty="0" smtClean="0"/>
              <a:t>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856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Cad é…?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>
            <a:normAutofit fontScale="70000" lnSpcReduction="20000"/>
          </a:bodyPr>
          <a:lstStyle/>
          <a:p>
            <a:r>
              <a:rPr lang="en-GB" u="sng" dirty="0" err="1" smtClean="0"/>
              <a:t>Sláinte</a:t>
            </a:r>
            <a:r>
              <a:rPr lang="en-GB" u="sng" dirty="0" smtClean="0"/>
              <a:t> </a:t>
            </a:r>
            <a:r>
              <a:rPr lang="en-GB" u="sng" dirty="0" err="1" smtClean="0"/>
              <a:t>Intinne</a:t>
            </a:r>
            <a:endParaRPr lang="en-GB" u="sng" dirty="0" smtClean="0"/>
          </a:p>
          <a:p>
            <a:r>
              <a:rPr lang="en-GB" dirty="0" err="1" smtClean="0"/>
              <a:t>Smaointí</a:t>
            </a:r>
            <a:r>
              <a:rPr lang="en-GB" dirty="0" smtClean="0"/>
              <a:t> </a:t>
            </a:r>
            <a:r>
              <a:rPr lang="en-GB" dirty="0" err="1" smtClean="0"/>
              <a:t>dearfacha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an </a:t>
            </a:r>
            <a:r>
              <a:rPr lang="en-GB" dirty="0" err="1" smtClean="0"/>
              <a:t>bhfórmhór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Áthasach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compordach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d’aigne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do </a:t>
            </a:r>
            <a:r>
              <a:rPr lang="en-GB" dirty="0" err="1" smtClean="0"/>
              <a:t>shaol</a:t>
            </a:r>
            <a:r>
              <a:rPr lang="en-GB" dirty="0" smtClean="0"/>
              <a:t> </a:t>
            </a:r>
            <a:r>
              <a:rPr lang="en-GB" dirty="0" err="1" smtClean="0"/>
              <a:t>féin</a:t>
            </a:r>
            <a:r>
              <a:rPr lang="en-GB" dirty="0" smtClean="0"/>
              <a:t>.	</a:t>
            </a:r>
          </a:p>
          <a:p>
            <a:r>
              <a:rPr lang="en-GB" dirty="0" smtClean="0"/>
              <a:t>Ag </a:t>
            </a:r>
            <a:r>
              <a:rPr lang="en-GB" dirty="0" err="1" smtClean="0"/>
              <a:t>tabhairt</a:t>
            </a:r>
            <a:r>
              <a:rPr lang="en-GB" dirty="0" smtClean="0"/>
              <a:t> </a:t>
            </a:r>
            <a:r>
              <a:rPr lang="en-GB" dirty="0" err="1" smtClean="0"/>
              <a:t>aire</a:t>
            </a:r>
            <a:r>
              <a:rPr lang="en-GB" dirty="0" smtClean="0"/>
              <a:t> </a:t>
            </a:r>
            <a:r>
              <a:rPr lang="en-GB" dirty="0" err="1" smtClean="0"/>
              <a:t>duit</a:t>
            </a:r>
            <a:r>
              <a:rPr lang="en-GB" dirty="0" smtClean="0"/>
              <a:t> </a:t>
            </a:r>
            <a:r>
              <a:rPr lang="en-GB" dirty="0" err="1" smtClean="0"/>
              <a:t>féin</a:t>
            </a:r>
            <a:r>
              <a:rPr lang="en-GB" dirty="0" smtClean="0"/>
              <a:t> go </a:t>
            </a:r>
            <a:r>
              <a:rPr lang="en-GB" dirty="0" err="1" smtClean="0"/>
              <a:t>fisiciúil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meabhrach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Roinn</a:t>
            </a:r>
            <a:r>
              <a:rPr lang="en-GB" dirty="0" smtClean="0"/>
              <a:t> do </a:t>
            </a:r>
            <a:r>
              <a:rPr lang="en-GB" dirty="0" err="1" smtClean="0"/>
              <a:t>chuid</a:t>
            </a:r>
            <a:r>
              <a:rPr lang="en-GB" dirty="0" smtClean="0"/>
              <a:t> </a:t>
            </a:r>
            <a:r>
              <a:rPr lang="en-GB" dirty="0" err="1" smtClean="0"/>
              <a:t>fadhbanna</a:t>
            </a:r>
            <a:r>
              <a:rPr lang="en-GB" dirty="0" smtClean="0"/>
              <a:t> le </a:t>
            </a:r>
            <a:r>
              <a:rPr lang="en-GB" dirty="0" err="1" smtClean="0"/>
              <a:t>daoine</a:t>
            </a:r>
            <a:r>
              <a:rPr lang="en-GB" dirty="0" smtClean="0"/>
              <a:t> </a:t>
            </a:r>
            <a:r>
              <a:rPr lang="en-GB" dirty="0" err="1" smtClean="0"/>
              <a:t>eile</a:t>
            </a:r>
            <a:r>
              <a:rPr lang="en-GB" dirty="0" smtClean="0"/>
              <a:t>, </a:t>
            </a:r>
            <a:r>
              <a:rPr lang="en-GB" dirty="0" err="1" smtClean="0"/>
              <a:t>labhair</a:t>
            </a:r>
            <a:r>
              <a:rPr lang="en-GB" dirty="0" smtClean="0"/>
              <a:t> le </a:t>
            </a:r>
            <a:r>
              <a:rPr lang="en-GB" dirty="0" err="1" smtClean="0"/>
              <a:t>duine</a:t>
            </a:r>
            <a:r>
              <a:rPr lang="en-GB" dirty="0" smtClean="0"/>
              <a:t> </a:t>
            </a:r>
            <a:r>
              <a:rPr lang="en-GB" dirty="0" err="1" smtClean="0"/>
              <a:t>éigin</a:t>
            </a:r>
            <a:r>
              <a:rPr lang="en-GB" dirty="0" smtClean="0"/>
              <a:t> </a:t>
            </a:r>
            <a:r>
              <a:rPr lang="en-GB" dirty="0" err="1" smtClean="0"/>
              <a:t>faoi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himní</a:t>
            </a:r>
            <a:r>
              <a:rPr lang="en-GB" dirty="0" smtClean="0"/>
              <a:t> a </a:t>
            </a:r>
            <a:r>
              <a:rPr lang="en-GB" dirty="0" err="1" smtClean="0"/>
              <a:t>bhíonn</a:t>
            </a:r>
            <a:r>
              <a:rPr lang="en-GB" dirty="0" smtClean="0"/>
              <a:t> </a:t>
            </a:r>
            <a:r>
              <a:rPr lang="en-GB" dirty="0" err="1" smtClean="0"/>
              <a:t>agat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Bí</a:t>
            </a:r>
            <a:r>
              <a:rPr lang="en-GB" dirty="0" smtClean="0"/>
              <a:t> </a:t>
            </a:r>
            <a:r>
              <a:rPr lang="en-GB" dirty="0" err="1" smtClean="0"/>
              <a:t>cúramach</a:t>
            </a:r>
            <a:r>
              <a:rPr lang="en-GB" dirty="0" smtClean="0"/>
              <a:t> </a:t>
            </a:r>
            <a:r>
              <a:rPr lang="en-GB" dirty="0" err="1" smtClean="0"/>
              <a:t>faoi</a:t>
            </a:r>
            <a:r>
              <a:rPr lang="en-GB" dirty="0" smtClean="0"/>
              <a:t> do </a:t>
            </a:r>
            <a:r>
              <a:rPr lang="en-GB" dirty="0" err="1" smtClean="0"/>
              <a:t>chomhluadar</a:t>
            </a:r>
            <a:r>
              <a:rPr lang="en-GB" dirty="0" smtClean="0"/>
              <a:t> (</a:t>
            </a:r>
            <a:r>
              <a:rPr lang="en-GB" dirty="0" err="1" smtClean="0"/>
              <a:t>cairde</a:t>
            </a:r>
            <a:r>
              <a:rPr lang="en-GB" dirty="0" smtClean="0"/>
              <a:t>) </a:t>
            </a:r>
            <a:r>
              <a:rPr lang="en-GB" dirty="0" err="1" smtClean="0"/>
              <a:t>muna</a:t>
            </a:r>
            <a:r>
              <a:rPr lang="en-GB" dirty="0" smtClean="0"/>
              <a:t> </a:t>
            </a:r>
            <a:r>
              <a:rPr lang="en-GB" dirty="0" err="1" smtClean="0"/>
              <a:t>aontaíonn</a:t>
            </a:r>
            <a:r>
              <a:rPr lang="en-GB" dirty="0" smtClean="0"/>
              <a:t> </a:t>
            </a:r>
            <a:r>
              <a:rPr lang="en-GB" dirty="0" err="1" smtClean="0"/>
              <a:t>tú</a:t>
            </a:r>
            <a:r>
              <a:rPr lang="en-GB" dirty="0" smtClean="0"/>
              <a:t> </a:t>
            </a:r>
            <a:r>
              <a:rPr lang="en-GB" dirty="0" err="1" smtClean="0"/>
              <a:t>l’iompar</a:t>
            </a:r>
            <a:r>
              <a:rPr lang="en-GB" dirty="0" smtClean="0"/>
              <a:t> do </a:t>
            </a:r>
            <a:r>
              <a:rPr lang="en-GB" dirty="0" err="1" smtClean="0"/>
              <a:t>chairde</a:t>
            </a:r>
            <a:r>
              <a:rPr lang="en-GB" dirty="0" smtClean="0"/>
              <a:t>, </a:t>
            </a:r>
            <a:r>
              <a:rPr lang="en-GB" dirty="0" err="1" smtClean="0"/>
              <a:t>faigh</a:t>
            </a:r>
            <a:r>
              <a:rPr lang="en-GB" dirty="0" smtClean="0"/>
              <a:t> </a:t>
            </a:r>
            <a:r>
              <a:rPr lang="en-GB" dirty="0" err="1" smtClean="0"/>
              <a:t>cairde</a:t>
            </a:r>
            <a:r>
              <a:rPr lang="en-GB" dirty="0" smtClean="0"/>
              <a:t> </a:t>
            </a:r>
            <a:r>
              <a:rPr lang="en-GB" dirty="0" err="1" smtClean="0"/>
              <a:t>nua</a:t>
            </a:r>
            <a:r>
              <a:rPr lang="en-GB" dirty="0" smtClean="0"/>
              <a:t>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001419"/>
          </a:xfrm>
        </p:spPr>
        <p:txBody>
          <a:bodyPr>
            <a:normAutofit fontScale="70000" lnSpcReduction="20000"/>
          </a:bodyPr>
          <a:lstStyle/>
          <a:p>
            <a:r>
              <a:rPr lang="en-GB" u="sng" dirty="0" err="1" smtClean="0"/>
              <a:t>Meabharghalar</a:t>
            </a:r>
            <a:endParaRPr lang="en-GB" u="sng" dirty="0" smtClean="0"/>
          </a:p>
          <a:p>
            <a:r>
              <a:rPr lang="en-GB" dirty="0" err="1" smtClean="0"/>
              <a:t>Smaointí</a:t>
            </a:r>
            <a:r>
              <a:rPr lang="en-GB" dirty="0" smtClean="0"/>
              <a:t> </a:t>
            </a:r>
            <a:r>
              <a:rPr lang="en-GB" dirty="0" err="1" smtClean="0"/>
              <a:t>dubha</a:t>
            </a:r>
            <a:r>
              <a:rPr lang="en-GB" dirty="0" smtClean="0"/>
              <a:t>, </a:t>
            </a:r>
            <a:r>
              <a:rPr lang="en-GB" dirty="0" err="1" smtClean="0"/>
              <a:t>dorcha</a:t>
            </a:r>
            <a:r>
              <a:rPr lang="en-GB" dirty="0" smtClean="0"/>
              <a:t>, </a:t>
            </a:r>
            <a:r>
              <a:rPr lang="en-GB" dirty="0" err="1" smtClean="0"/>
              <a:t>diúltacha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Smaointí</a:t>
            </a:r>
            <a:r>
              <a:rPr lang="en-GB" dirty="0" smtClean="0"/>
              <a:t>/</a:t>
            </a:r>
            <a:r>
              <a:rPr lang="en-GB" dirty="0" err="1" smtClean="0"/>
              <a:t>Brionglóidí</a:t>
            </a:r>
            <a:r>
              <a:rPr lang="en-GB" dirty="0" smtClean="0"/>
              <a:t> </a:t>
            </a:r>
            <a:r>
              <a:rPr lang="en-GB" dirty="0" err="1" smtClean="0"/>
              <a:t>bunaithe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féinmharú</a:t>
            </a:r>
            <a:r>
              <a:rPr lang="en-GB" dirty="0"/>
              <a:t> </a:t>
            </a:r>
            <a:r>
              <a:rPr lang="en-GB" dirty="0" err="1" smtClean="0"/>
              <a:t>nó</a:t>
            </a:r>
            <a:r>
              <a:rPr lang="en-GB" dirty="0" smtClean="0"/>
              <a:t> </a:t>
            </a:r>
            <a:r>
              <a:rPr lang="en-GB" dirty="0" err="1" smtClean="0"/>
              <a:t>féindhochar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Cabhair</a:t>
            </a:r>
            <a:r>
              <a:rPr lang="en-GB" dirty="0" smtClean="0"/>
              <a:t> ag </a:t>
            </a:r>
            <a:r>
              <a:rPr lang="en-GB" dirty="0" err="1" smtClean="0"/>
              <a:t>teastáil</a:t>
            </a:r>
            <a:r>
              <a:rPr lang="en-GB" dirty="0" smtClean="0"/>
              <a:t> </a:t>
            </a:r>
            <a:r>
              <a:rPr lang="en-GB" dirty="0" err="1" smtClean="0"/>
              <a:t>uait</a:t>
            </a:r>
            <a:r>
              <a:rPr lang="en-GB" dirty="0" smtClean="0"/>
              <a:t>, ach </a:t>
            </a:r>
            <a:r>
              <a:rPr lang="en-GB" dirty="0" err="1" smtClean="0"/>
              <a:t>ní</a:t>
            </a:r>
            <a:r>
              <a:rPr lang="en-GB" dirty="0" smtClean="0"/>
              <a:t> </a:t>
            </a:r>
            <a:r>
              <a:rPr lang="en-GB" dirty="0" err="1" smtClean="0"/>
              <a:t>thuigeann</a:t>
            </a:r>
            <a:r>
              <a:rPr lang="en-GB" dirty="0" smtClean="0"/>
              <a:t> </a:t>
            </a:r>
            <a:r>
              <a:rPr lang="en-GB" dirty="0" err="1" smtClean="0"/>
              <a:t>tú</a:t>
            </a:r>
            <a:r>
              <a:rPr lang="en-GB" dirty="0" smtClean="0"/>
              <a:t> </a:t>
            </a:r>
            <a:r>
              <a:rPr lang="en-GB" dirty="0" err="1" smtClean="0"/>
              <a:t>cá</a:t>
            </a:r>
            <a:r>
              <a:rPr lang="en-GB" dirty="0" smtClean="0"/>
              <a:t> </a:t>
            </a:r>
            <a:r>
              <a:rPr lang="en-GB" dirty="0" err="1" smtClean="0"/>
              <a:t>bhfaigheadh</a:t>
            </a:r>
            <a:r>
              <a:rPr lang="en-GB" dirty="0" smtClean="0"/>
              <a:t> </a:t>
            </a:r>
            <a:r>
              <a:rPr lang="en-GB" dirty="0" err="1" smtClean="0"/>
              <a:t>tú</a:t>
            </a:r>
            <a:r>
              <a:rPr lang="en-GB" dirty="0" smtClean="0"/>
              <a:t> é.</a:t>
            </a:r>
          </a:p>
          <a:p>
            <a:r>
              <a:rPr lang="en-GB" dirty="0" err="1" smtClean="0"/>
              <a:t>Nuair</a:t>
            </a:r>
            <a:r>
              <a:rPr lang="en-GB" dirty="0" smtClean="0"/>
              <a:t> </a:t>
            </a:r>
            <a:r>
              <a:rPr lang="en-GB" dirty="0" err="1" smtClean="0"/>
              <a:t>nach</a:t>
            </a:r>
            <a:r>
              <a:rPr lang="en-GB" dirty="0" smtClean="0"/>
              <a:t> </a:t>
            </a:r>
            <a:r>
              <a:rPr lang="en-GB" dirty="0" err="1" smtClean="0"/>
              <a:t>mbíonn</a:t>
            </a:r>
            <a:r>
              <a:rPr lang="en-GB" dirty="0" smtClean="0"/>
              <a:t> </a:t>
            </a:r>
            <a:r>
              <a:rPr lang="en-GB" dirty="0" err="1" smtClean="0"/>
              <a:t>tú</a:t>
            </a:r>
            <a:r>
              <a:rPr lang="en-GB" dirty="0" smtClean="0"/>
              <a:t> </a:t>
            </a:r>
            <a:r>
              <a:rPr lang="en-GB" dirty="0" err="1" smtClean="0"/>
              <a:t>sásta</a:t>
            </a:r>
            <a:r>
              <a:rPr lang="en-GB" dirty="0" smtClean="0"/>
              <a:t> </a:t>
            </a:r>
            <a:r>
              <a:rPr lang="en-GB" dirty="0" err="1" smtClean="0"/>
              <a:t>leat</a:t>
            </a:r>
            <a:r>
              <a:rPr lang="en-GB" dirty="0" smtClean="0"/>
              <a:t> </a:t>
            </a:r>
            <a:r>
              <a:rPr lang="en-GB" dirty="0" err="1" smtClean="0"/>
              <a:t>féin</a:t>
            </a:r>
            <a:r>
              <a:rPr lang="en-GB" dirty="0" smtClean="0"/>
              <a:t>, go </a:t>
            </a:r>
            <a:r>
              <a:rPr lang="en-GB" dirty="0" err="1" smtClean="0"/>
              <a:t>fisiciúil</a:t>
            </a:r>
            <a:r>
              <a:rPr lang="en-GB" dirty="0" smtClean="0"/>
              <a:t>, go </a:t>
            </a:r>
            <a:r>
              <a:rPr lang="en-GB" dirty="0" err="1" smtClean="0"/>
              <a:t>pearsanta</a:t>
            </a:r>
            <a:r>
              <a:rPr lang="en-GB" dirty="0" smtClean="0"/>
              <a:t>, le </a:t>
            </a:r>
            <a:r>
              <a:rPr lang="en-GB" dirty="0" err="1" smtClean="0"/>
              <a:t>d’intinn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Nuair</a:t>
            </a:r>
            <a:r>
              <a:rPr lang="en-GB" dirty="0" smtClean="0"/>
              <a:t> is </a:t>
            </a:r>
            <a:r>
              <a:rPr lang="en-GB" dirty="0" err="1" smtClean="0"/>
              <a:t>gá</a:t>
            </a:r>
            <a:r>
              <a:rPr lang="en-GB" dirty="0" smtClean="0"/>
              <a:t> </a:t>
            </a:r>
            <a:r>
              <a:rPr lang="en-GB" dirty="0" err="1" smtClean="0"/>
              <a:t>cabhair</a:t>
            </a:r>
            <a:r>
              <a:rPr lang="en-GB" dirty="0" smtClean="0"/>
              <a:t> </a:t>
            </a:r>
            <a:r>
              <a:rPr lang="en-GB" dirty="0" err="1" smtClean="0"/>
              <a:t>proifisiúnta</a:t>
            </a:r>
            <a:r>
              <a:rPr lang="en-GB" dirty="0" smtClean="0"/>
              <a:t> </a:t>
            </a:r>
            <a:r>
              <a:rPr lang="en-GB" dirty="0" err="1" smtClean="0"/>
              <a:t>uait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Brú</a:t>
            </a:r>
            <a:r>
              <a:rPr lang="en-GB" dirty="0" smtClean="0"/>
              <a:t> – </a:t>
            </a:r>
            <a:r>
              <a:rPr lang="en-GB" dirty="0" err="1" smtClean="0"/>
              <a:t>pearsanta</a:t>
            </a:r>
            <a:r>
              <a:rPr lang="en-GB" dirty="0" smtClean="0"/>
              <a:t>, </a:t>
            </a:r>
            <a:r>
              <a:rPr lang="en-GB" dirty="0" err="1" smtClean="0"/>
              <a:t>scoile</a:t>
            </a:r>
            <a:r>
              <a:rPr lang="en-GB" dirty="0" smtClean="0"/>
              <a:t>/</a:t>
            </a:r>
            <a:r>
              <a:rPr lang="en-GB" dirty="0" err="1" smtClean="0"/>
              <a:t>oibre</a:t>
            </a:r>
            <a:r>
              <a:rPr lang="en-GB" dirty="0" smtClean="0"/>
              <a:t>, </a:t>
            </a:r>
            <a:r>
              <a:rPr lang="en-GB" dirty="0" err="1" smtClean="0"/>
              <a:t>soisialta</a:t>
            </a:r>
            <a:r>
              <a:rPr lang="en-GB" dirty="0" smtClean="0"/>
              <a:t>….</a:t>
            </a:r>
          </a:p>
          <a:p>
            <a:r>
              <a:rPr lang="en-GB" dirty="0" err="1" smtClean="0"/>
              <a:t>Fadhb</a:t>
            </a:r>
            <a:r>
              <a:rPr lang="en-GB" dirty="0" smtClean="0"/>
              <a:t> </a:t>
            </a:r>
            <a:r>
              <a:rPr lang="en-GB" dirty="0" err="1" smtClean="0"/>
              <a:t>soisialta</a:t>
            </a:r>
            <a:r>
              <a:rPr lang="en-GB" dirty="0" smtClean="0"/>
              <a:t>, </a:t>
            </a:r>
            <a:r>
              <a:rPr lang="en-GB" dirty="0" err="1" smtClean="0"/>
              <a:t>cailltear</a:t>
            </a:r>
            <a:r>
              <a:rPr lang="en-GB" dirty="0" smtClean="0"/>
              <a:t> </a:t>
            </a:r>
            <a:r>
              <a:rPr lang="en-GB" dirty="0" err="1" smtClean="0"/>
              <a:t>cairde</a:t>
            </a:r>
            <a:r>
              <a:rPr lang="en-GB" dirty="0" smtClean="0"/>
              <a:t>, </a:t>
            </a:r>
            <a:r>
              <a:rPr lang="en-GB" dirty="0" err="1" smtClean="0"/>
              <a:t>fonn</a:t>
            </a:r>
            <a:r>
              <a:rPr lang="en-GB" dirty="0" smtClean="0"/>
              <a:t> </a:t>
            </a:r>
            <a:r>
              <a:rPr lang="en-GB" dirty="0" err="1" smtClean="0"/>
              <a:t>dul</a:t>
            </a:r>
            <a:r>
              <a:rPr lang="en-GB" dirty="0" smtClean="0"/>
              <a:t> </a:t>
            </a:r>
            <a:r>
              <a:rPr lang="en-GB" dirty="0" err="1" smtClean="0"/>
              <a:t>amach</a:t>
            </a:r>
            <a:r>
              <a:rPr lang="en-GB" dirty="0" smtClean="0"/>
              <a:t>, </a:t>
            </a:r>
            <a:r>
              <a:rPr lang="en-GB" dirty="0" err="1" smtClean="0"/>
              <a:t>fonn</a:t>
            </a:r>
            <a:r>
              <a:rPr lang="en-GB" dirty="0" smtClean="0"/>
              <a:t> </a:t>
            </a:r>
            <a:r>
              <a:rPr lang="en-GB" dirty="0" err="1" smtClean="0"/>
              <a:t>bheith</a:t>
            </a:r>
            <a:r>
              <a:rPr lang="en-GB" dirty="0" smtClean="0"/>
              <a:t> le </a:t>
            </a:r>
            <a:r>
              <a:rPr lang="en-GB" dirty="0" err="1" smtClean="0"/>
              <a:t>daoine</a:t>
            </a:r>
            <a:r>
              <a:rPr lang="en-GB" dirty="0" smtClean="0"/>
              <a:t>, </a:t>
            </a:r>
            <a:r>
              <a:rPr lang="en-GB" dirty="0" err="1" smtClean="0"/>
              <a:t>eagla</a:t>
            </a:r>
            <a:r>
              <a:rPr lang="en-GB" dirty="0" smtClean="0"/>
              <a:t> ort </a:t>
            </a:r>
            <a:r>
              <a:rPr lang="en-GB" dirty="0" err="1" smtClean="0"/>
              <a:t>roimh</a:t>
            </a:r>
            <a:r>
              <a:rPr lang="en-GB" dirty="0" smtClean="0"/>
              <a:t> </a:t>
            </a:r>
            <a:r>
              <a:rPr lang="en-GB" dirty="0" err="1" smtClean="0"/>
              <a:t>dul</a:t>
            </a:r>
            <a:r>
              <a:rPr lang="en-GB" dirty="0" smtClean="0"/>
              <a:t> </a:t>
            </a:r>
            <a:r>
              <a:rPr lang="en-GB" dirty="0" err="1" smtClean="0"/>
              <a:t>amach</a:t>
            </a:r>
            <a:r>
              <a:rPr lang="en-GB" dirty="0" smtClean="0"/>
              <a:t>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0288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Plean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Oscailt</a:t>
            </a:r>
            <a:r>
              <a:rPr lang="en-GB" dirty="0" smtClean="0"/>
              <a:t> – cad é mg/</a:t>
            </a:r>
            <a:r>
              <a:rPr lang="en-GB" dirty="0" err="1" smtClean="0"/>
              <a:t>sláinte</a:t>
            </a:r>
            <a:r>
              <a:rPr lang="en-GB" dirty="0" smtClean="0"/>
              <a:t> </a:t>
            </a:r>
            <a:r>
              <a:rPr lang="en-GB" dirty="0" err="1" smtClean="0"/>
              <a:t>intinne</a:t>
            </a:r>
            <a:r>
              <a:rPr lang="en-GB" dirty="0" smtClean="0"/>
              <a:t>. </a:t>
            </a:r>
            <a:r>
              <a:rPr lang="en-GB" dirty="0" err="1" smtClean="0"/>
              <a:t>Cén</a:t>
            </a:r>
            <a:r>
              <a:rPr lang="en-GB" dirty="0" smtClean="0"/>
              <a:t> </a:t>
            </a:r>
            <a:r>
              <a:rPr lang="en-GB" dirty="0" err="1" smtClean="0"/>
              <a:t>fáth</a:t>
            </a:r>
            <a:r>
              <a:rPr lang="en-GB" dirty="0" smtClean="0"/>
              <a:t> go </a:t>
            </a:r>
            <a:r>
              <a:rPr lang="en-GB" dirty="0" err="1" smtClean="0"/>
              <a:t>bhfuil</a:t>
            </a:r>
            <a:r>
              <a:rPr lang="en-GB" dirty="0" smtClean="0"/>
              <a:t> an </a:t>
            </a:r>
            <a:r>
              <a:rPr lang="en-GB" dirty="0" err="1" smtClean="0"/>
              <a:t>topaic</a:t>
            </a:r>
            <a:r>
              <a:rPr lang="en-GB" dirty="0" smtClean="0"/>
              <a:t> </a:t>
            </a:r>
            <a:r>
              <a:rPr lang="en-GB" dirty="0" err="1" smtClean="0"/>
              <a:t>chomh</a:t>
            </a:r>
            <a:r>
              <a:rPr lang="en-GB" dirty="0" smtClean="0"/>
              <a:t> </a:t>
            </a:r>
            <a:r>
              <a:rPr lang="en-GB" dirty="0" err="1" smtClean="0"/>
              <a:t>coitianta</a:t>
            </a:r>
            <a:r>
              <a:rPr lang="en-GB" dirty="0" smtClean="0"/>
              <a:t> </a:t>
            </a:r>
            <a:r>
              <a:rPr lang="en-GB" dirty="0" err="1" smtClean="0"/>
              <a:t>inniu</a:t>
            </a:r>
            <a:r>
              <a:rPr lang="en-GB" dirty="0" smtClean="0"/>
              <a:t>?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úsáid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nótaí</a:t>
            </a:r>
            <a:r>
              <a:rPr lang="en-GB" dirty="0" smtClean="0"/>
              <a:t> </a:t>
            </a:r>
            <a:r>
              <a:rPr lang="en-GB" dirty="0" err="1" smtClean="0"/>
              <a:t>ghinerálta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Pointí</a:t>
            </a:r>
            <a:r>
              <a:rPr lang="en-GB" dirty="0" smtClean="0"/>
              <a:t> – </a:t>
            </a:r>
            <a:r>
              <a:rPr lang="en-GB" dirty="0" err="1" smtClean="0"/>
              <a:t>roghnaigh</a:t>
            </a:r>
            <a:r>
              <a:rPr lang="en-GB" dirty="0" smtClean="0"/>
              <a:t> 3 </a:t>
            </a:r>
            <a:r>
              <a:rPr lang="en-GB" dirty="0" err="1" smtClean="0"/>
              <a:t>mhór</a:t>
            </a:r>
            <a:r>
              <a:rPr lang="en-GB" dirty="0" smtClean="0"/>
              <a:t> </a:t>
            </a:r>
            <a:r>
              <a:rPr lang="en-GB" dirty="0" err="1" smtClean="0"/>
              <a:t>phointí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pléigh</a:t>
            </a:r>
            <a:r>
              <a:rPr lang="en-GB" dirty="0" smtClean="0"/>
              <a:t> </a:t>
            </a:r>
            <a:r>
              <a:rPr lang="en-GB" dirty="0" err="1" smtClean="0"/>
              <a:t>iad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Críoch</a:t>
            </a:r>
            <a:r>
              <a:rPr lang="en-GB" dirty="0"/>
              <a:t> </a:t>
            </a:r>
            <a:r>
              <a:rPr lang="en-GB" dirty="0" smtClean="0"/>
              <a:t>- </a:t>
            </a:r>
            <a:r>
              <a:rPr lang="en-GB" dirty="0" err="1" smtClean="0"/>
              <a:t>déan</a:t>
            </a:r>
            <a:r>
              <a:rPr lang="en-GB" dirty="0" smtClean="0"/>
              <a:t> </a:t>
            </a:r>
            <a:r>
              <a:rPr lang="en-GB" dirty="0" err="1" smtClean="0"/>
              <a:t>suimiú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an </a:t>
            </a:r>
            <a:r>
              <a:rPr lang="en-GB" dirty="0" err="1" smtClean="0"/>
              <a:t>ábhar</a:t>
            </a:r>
            <a:r>
              <a:rPr lang="en-GB" dirty="0" smtClean="0"/>
              <a:t>, </a:t>
            </a:r>
            <a:r>
              <a:rPr lang="en-GB" dirty="0" err="1" smtClean="0"/>
              <a:t>cuir</a:t>
            </a:r>
            <a:r>
              <a:rPr lang="en-GB" dirty="0" smtClean="0"/>
              <a:t> </a:t>
            </a:r>
            <a:r>
              <a:rPr lang="en-GB" dirty="0" err="1" smtClean="0"/>
              <a:t>ceist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an </a:t>
            </a:r>
            <a:r>
              <a:rPr lang="en-GB" dirty="0" err="1" smtClean="0"/>
              <a:t>leítheoir</a:t>
            </a:r>
            <a:r>
              <a:rPr lang="en-GB" dirty="0" smtClean="0"/>
              <a:t>, </a:t>
            </a:r>
            <a:r>
              <a:rPr lang="en-GB" dirty="0" err="1" smtClean="0"/>
              <a:t>labhair</a:t>
            </a:r>
            <a:r>
              <a:rPr lang="en-GB" dirty="0" smtClean="0"/>
              <a:t> </a:t>
            </a:r>
            <a:r>
              <a:rPr lang="en-GB" dirty="0" err="1" smtClean="0"/>
              <a:t>faoi</a:t>
            </a:r>
            <a:r>
              <a:rPr lang="en-GB" dirty="0" smtClean="0"/>
              <a:t> </a:t>
            </a:r>
            <a:r>
              <a:rPr lang="en-GB" dirty="0" err="1" smtClean="0"/>
              <a:t>réiteach</a:t>
            </a:r>
            <a:r>
              <a:rPr lang="en-GB" dirty="0" smtClean="0"/>
              <a:t> </a:t>
            </a:r>
            <a:r>
              <a:rPr lang="en-GB" dirty="0" err="1" smtClean="0"/>
              <a:t>éigin</a:t>
            </a:r>
            <a:r>
              <a:rPr lang="en-GB" dirty="0" smtClean="0"/>
              <a:t>, </a:t>
            </a:r>
            <a:r>
              <a:rPr lang="en-GB" dirty="0" err="1" smtClean="0"/>
              <a:t>b’fhéidir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úsáid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nótaí</a:t>
            </a:r>
            <a:r>
              <a:rPr lang="en-GB" dirty="0" smtClean="0"/>
              <a:t> </a:t>
            </a:r>
            <a:r>
              <a:rPr lang="en-GB" dirty="0" err="1" smtClean="0"/>
              <a:t>ghinerálta</a:t>
            </a:r>
            <a:r>
              <a:rPr lang="en-GB" dirty="0" smtClean="0"/>
              <a:t>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2068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512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Aiste</vt:lpstr>
      <vt:lpstr>Daoine</vt:lpstr>
      <vt:lpstr>Figiúirí</vt:lpstr>
      <vt:lpstr>Tuairimí</vt:lpstr>
      <vt:lpstr>Cad é…?</vt:lpstr>
      <vt:lpstr>Plean</vt:lpstr>
    </vt:vector>
  </TitlesOfParts>
  <Company>Carrigaline Community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Aiste</dc:title>
  <dc:creator>Nicola OLoughlin</dc:creator>
  <cp:lastModifiedBy>Nicola OLoughlin</cp:lastModifiedBy>
  <cp:revision>6</cp:revision>
  <dcterms:created xsi:type="dcterms:W3CDTF">2015-01-08T12:44:29Z</dcterms:created>
  <dcterms:modified xsi:type="dcterms:W3CDTF">2015-01-08T14:27:06Z</dcterms:modified>
</cp:coreProperties>
</file>