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96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513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3308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827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7369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433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927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61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2685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229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858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6137A-276B-4D76-AE87-4B6F07130A69}" type="datetimeFigureOut">
              <a:rPr lang="en-IE" smtClean="0"/>
              <a:t>30/04/2015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10BCA-B3CD-4348-A817-EC07A917CC5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782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 </a:t>
            </a:r>
            <a:r>
              <a:rPr lang="en-GB" dirty="0" err="1" smtClean="0"/>
              <a:t>Triail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Ceisteanna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Freagraí</a:t>
            </a:r>
            <a:r>
              <a:rPr lang="en-GB" dirty="0" smtClean="0"/>
              <a:t> </a:t>
            </a:r>
            <a:r>
              <a:rPr lang="en-GB" dirty="0" err="1"/>
              <a:t>S</a:t>
            </a:r>
            <a:r>
              <a:rPr lang="en-GB" dirty="0" err="1" smtClean="0"/>
              <a:t>amplacha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045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Sampla</a:t>
            </a:r>
            <a:r>
              <a:rPr lang="en-GB" dirty="0" smtClean="0"/>
              <a:t> 1: </a:t>
            </a:r>
            <a:r>
              <a:rPr lang="en-GB" dirty="0" err="1" smtClean="0"/>
              <a:t>Máthracha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328592"/>
          </a:xfrm>
        </p:spPr>
        <p:txBody>
          <a:bodyPr>
            <a:normAutofit fontScale="62500" lnSpcReduction="20000"/>
          </a:bodyPr>
          <a:lstStyle/>
          <a:p>
            <a:r>
              <a:rPr lang="en-GB" dirty="0" err="1" smtClean="0"/>
              <a:t>Theip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máthracha</a:t>
            </a:r>
            <a:r>
              <a:rPr lang="en-GB" dirty="0" smtClean="0"/>
              <a:t> go </a:t>
            </a:r>
            <a:r>
              <a:rPr lang="en-GB" dirty="0" err="1" smtClean="0"/>
              <a:t>léir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dráma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…</a:t>
            </a:r>
            <a:r>
              <a:rPr lang="en-GB" dirty="0" err="1" smtClean="0"/>
              <a:t>pléigh</a:t>
            </a:r>
            <a:endParaRPr lang="en-GB" dirty="0" smtClean="0"/>
          </a:p>
          <a:p>
            <a:r>
              <a:rPr lang="en-GB" dirty="0" err="1" smtClean="0"/>
              <a:t>Tabhacht</a:t>
            </a:r>
            <a:r>
              <a:rPr lang="en-GB" dirty="0" smtClean="0"/>
              <a:t> </a:t>
            </a:r>
            <a:r>
              <a:rPr lang="en-GB" dirty="0" err="1" smtClean="0"/>
              <a:t>ról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máthracha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dráma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…</a:t>
            </a:r>
            <a:r>
              <a:rPr lang="en-GB" dirty="0" err="1" smtClean="0"/>
              <a:t>pléigh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Pointe: Is </a:t>
            </a:r>
            <a:r>
              <a:rPr lang="en-GB" dirty="0" err="1" smtClean="0"/>
              <a:t>léir</a:t>
            </a:r>
            <a:r>
              <a:rPr lang="en-GB" dirty="0" smtClean="0"/>
              <a:t> </a:t>
            </a:r>
            <a:r>
              <a:rPr lang="en-GB" dirty="0" err="1" smtClean="0"/>
              <a:t>gur</a:t>
            </a:r>
            <a:r>
              <a:rPr lang="en-GB" dirty="0" smtClean="0"/>
              <a:t> </a:t>
            </a:r>
            <a:r>
              <a:rPr lang="en-GB" dirty="0" err="1" smtClean="0"/>
              <a:t>theip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máthracha</a:t>
            </a:r>
            <a:r>
              <a:rPr lang="en-GB" dirty="0" smtClean="0"/>
              <a:t> go </a:t>
            </a:r>
            <a:r>
              <a:rPr lang="en-GB" dirty="0" err="1" smtClean="0"/>
              <a:t>léir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slíte</a:t>
            </a:r>
            <a:r>
              <a:rPr lang="en-GB" dirty="0" smtClean="0"/>
              <a:t> </a:t>
            </a:r>
            <a:r>
              <a:rPr lang="en-GB" dirty="0" err="1" smtClean="0"/>
              <a:t>difriúla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err="1" smtClean="0"/>
              <a:t>Míniú</a:t>
            </a:r>
            <a:r>
              <a:rPr lang="en-GB" dirty="0" smtClean="0"/>
              <a:t>: </a:t>
            </a:r>
            <a:r>
              <a:rPr lang="en-GB" dirty="0" err="1" smtClean="0"/>
              <a:t>Brú</a:t>
            </a:r>
            <a:r>
              <a:rPr lang="en-GB" dirty="0" smtClean="0"/>
              <a:t> </a:t>
            </a:r>
            <a:r>
              <a:rPr lang="en-GB" dirty="0" err="1" smtClean="0"/>
              <a:t>ón</a:t>
            </a:r>
            <a:r>
              <a:rPr lang="en-GB" dirty="0" smtClean="0"/>
              <a:t> </a:t>
            </a:r>
            <a:r>
              <a:rPr lang="en-GB" dirty="0" err="1" smtClean="0"/>
              <a:t>tsochaí</a:t>
            </a:r>
            <a:r>
              <a:rPr lang="en-GB" dirty="0" smtClean="0"/>
              <a:t>, </a:t>
            </a:r>
            <a:r>
              <a:rPr lang="en-GB" dirty="0" err="1" smtClean="0"/>
              <a:t>cumhacht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hEaglaise</a:t>
            </a:r>
            <a:r>
              <a:rPr lang="en-GB" dirty="0" smtClean="0"/>
              <a:t>, </a:t>
            </a:r>
            <a:r>
              <a:rPr lang="en-GB" dirty="0" err="1" smtClean="0"/>
              <a:t>meon</a:t>
            </a:r>
            <a:r>
              <a:rPr lang="en-GB" dirty="0" smtClean="0"/>
              <a:t>/</a:t>
            </a:r>
            <a:r>
              <a:rPr lang="en-GB" dirty="0" err="1" smtClean="0"/>
              <a:t>dearcadh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ndaoine</a:t>
            </a: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Samplaí</a:t>
            </a:r>
            <a:endParaRPr lang="en-GB" dirty="0" smtClean="0"/>
          </a:p>
          <a:p>
            <a:r>
              <a:rPr lang="en-GB" dirty="0" err="1" smtClean="0"/>
              <a:t>Cé</a:t>
            </a:r>
            <a:r>
              <a:rPr lang="en-GB" dirty="0" smtClean="0"/>
              <a:t> </a:t>
            </a:r>
            <a:r>
              <a:rPr lang="en-GB" dirty="0" err="1" smtClean="0"/>
              <a:t>hiad</a:t>
            </a:r>
            <a:r>
              <a:rPr lang="en-GB" dirty="0" smtClean="0"/>
              <a:t>? </a:t>
            </a:r>
            <a:r>
              <a:rPr lang="en-GB" dirty="0" err="1" smtClean="0"/>
              <a:t>Máire</a:t>
            </a:r>
            <a:r>
              <a:rPr lang="en-GB" dirty="0" smtClean="0"/>
              <a:t>, B </a:t>
            </a:r>
            <a:r>
              <a:rPr lang="en-GB" dirty="0" err="1" smtClean="0"/>
              <a:t>Uí</a:t>
            </a:r>
            <a:r>
              <a:rPr lang="en-GB" dirty="0" smtClean="0"/>
              <a:t> </a:t>
            </a:r>
            <a:r>
              <a:rPr lang="en-GB" dirty="0" err="1" smtClean="0"/>
              <a:t>Chathasaigh</a:t>
            </a:r>
            <a:r>
              <a:rPr lang="en-GB" dirty="0" smtClean="0"/>
              <a:t>, </a:t>
            </a:r>
            <a:r>
              <a:rPr lang="en-GB" dirty="0" err="1" smtClean="0"/>
              <a:t>Mailí</a:t>
            </a:r>
            <a:r>
              <a:rPr lang="en-GB" dirty="0" smtClean="0"/>
              <a:t>, (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cailíní</a:t>
            </a:r>
            <a:r>
              <a:rPr lang="en-GB" dirty="0" smtClean="0"/>
              <a:t> </a:t>
            </a:r>
            <a:r>
              <a:rPr lang="en-GB" dirty="0" err="1" smtClean="0"/>
              <a:t>eile</a:t>
            </a:r>
            <a:r>
              <a:rPr lang="en-GB" dirty="0" smtClean="0"/>
              <a:t>) B </a:t>
            </a:r>
            <a:r>
              <a:rPr lang="en-GB" dirty="0" err="1" smtClean="0"/>
              <a:t>Uí</a:t>
            </a:r>
            <a:r>
              <a:rPr lang="en-GB" dirty="0" smtClean="0"/>
              <a:t> </a:t>
            </a:r>
            <a:r>
              <a:rPr lang="en-GB" dirty="0" err="1" smtClean="0"/>
              <a:t>Chinseallaigh</a:t>
            </a:r>
            <a:r>
              <a:rPr lang="en-GB" dirty="0" smtClean="0"/>
              <a:t>,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mná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teach </a:t>
            </a:r>
            <a:r>
              <a:rPr lang="en-GB" dirty="0" err="1" smtClean="0"/>
              <a:t>scrioste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Mharaigh</a:t>
            </a:r>
            <a:r>
              <a:rPr lang="en-GB" dirty="0" smtClean="0"/>
              <a:t> </a:t>
            </a:r>
            <a:r>
              <a:rPr lang="en-GB" dirty="0" err="1" smtClean="0"/>
              <a:t>Máire</a:t>
            </a:r>
            <a:r>
              <a:rPr lang="en-GB" dirty="0" smtClean="0"/>
              <a:t> a </a:t>
            </a:r>
            <a:r>
              <a:rPr lang="en-GB" dirty="0" err="1" smtClean="0"/>
              <a:t>hiníon</a:t>
            </a:r>
            <a:r>
              <a:rPr lang="en-GB" dirty="0" smtClean="0"/>
              <a:t>….</a:t>
            </a:r>
            <a:r>
              <a:rPr lang="en-GB" dirty="0" err="1" smtClean="0"/>
              <a:t>agus</a:t>
            </a:r>
            <a:r>
              <a:rPr lang="en-GB" dirty="0" smtClean="0"/>
              <a:t> cheap </a:t>
            </a:r>
            <a:r>
              <a:rPr lang="en-GB" dirty="0" err="1" smtClean="0"/>
              <a:t>sí</a:t>
            </a:r>
            <a:r>
              <a:rPr lang="en-GB" dirty="0" smtClean="0"/>
              <a:t> go </a:t>
            </a:r>
            <a:r>
              <a:rPr lang="en-GB" dirty="0" err="1" smtClean="0"/>
              <a:t>raibh</a:t>
            </a:r>
            <a:r>
              <a:rPr lang="en-GB" dirty="0" smtClean="0"/>
              <a:t> an </a:t>
            </a:r>
            <a:r>
              <a:rPr lang="en-GB" dirty="0" err="1" smtClean="0"/>
              <a:t>cheart</a:t>
            </a:r>
            <a:r>
              <a:rPr lang="en-GB" dirty="0" smtClean="0"/>
              <a:t> </a:t>
            </a:r>
            <a:r>
              <a:rPr lang="en-GB" dirty="0" err="1" smtClean="0"/>
              <a:t>aici</a:t>
            </a:r>
            <a:r>
              <a:rPr lang="en-GB" dirty="0" smtClean="0"/>
              <a:t> é sin a </a:t>
            </a:r>
            <a:r>
              <a:rPr lang="en-GB" dirty="0" err="1" smtClean="0"/>
              <a:t>dhéanamh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Thug </a:t>
            </a:r>
            <a:r>
              <a:rPr lang="en-GB" dirty="0" err="1" smtClean="0"/>
              <a:t>Máthair</a:t>
            </a:r>
            <a:r>
              <a:rPr lang="en-GB" dirty="0" smtClean="0"/>
              <a:t> </a:t>
            </a:r>
            <a:r>
              <a:rPr lang="en-GB" dirty="0" err="1" smtClean="0"/>
              <a:t>Máire</a:t>
            </a:r>
            <a:r>
              <a:rPr lang="en-GB" dirty="0" smtClean="0"/>
              <a:t> an </a:t>
            </a:r>
            <a:r>
              <a:rPr lang="en-GB" dirty="0" err="1" smtClean="0"/>
              <a:t>bóthar</a:t>
            </a:r>
            <a:r>
              <a:rPr lang="en-GB" dirty="0" smtClean="0"/>
              <a:t> di, in </a:t>
            </a:r>
            <a:r>
              <a:rPr lang="en-GB" dirty="0" err="1" smtClean="0"/>
              <a:t>ionad</a:t>
            </a:r>
            <a:r>
              <a:rPr lang="en-GB" dirty="0" smtClean="0"/>
              <a:t> </a:t>
            </a:r>
            <a:r>
              <a:rPr lang="en-GB" dirty="0" err="1" smtClean="0"/>
              <a:t>cabhrú</a:t>
            </a:r>
            <a:r>
              <a:rPr lang="en-GB" dirty="0" smtClean="0"/>
              <a:t> </a:t>
            </a:r>
            <a:r>
              <a:rPr lang="en-GB" dirty="0" err="1" smtClean="0"/>
              <a:t>léi</a:t>
            </a:r>
            <a:r>
              <a:rPr lang="en-GB" dirty="0" smtClean="0"/>
              <a:t>.  </a:t>
            </a:r>
            <a:r>
              <a:rPr lang="en-GB" dirty="0" err="1" smtClean="0"/>
              <a:t>Rinne</a:t>
            </a:r>
            <a:r>
              <a:rPr lang="en-GB" dirty="0" smtClean="0"/>
              <a:t> </a:t>
            </a:r>
            <a:r>
              <a:rPr lang="en-GB" dirty="0" err="1" smtClean="0"/>
              <a:t>sí</a:t>
            </a:r>
            <a:r>
              <a:rPr lang="en-GB" dirty="0" smtClean="0"/>
              <a:t> </a:t>
            </a:r>
            <a:r>
              <a:rPr lang="en-GB" dirty="0" err="1" smtClean="0"/>
              <a:t>iarracht</a:t>
            </a:r>
            <a:r>
              <a:rPr lang="en-GB" dirty="0" smtClean="0"/>
              <a:t> an </a:t>
            </a:r>
            <a:r>
              <a:rPr lang="en-GB" dirty="0" err="1" smtClean="0"/>
              <a:t>ghin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mbroin</a:t>
            </a:r>
            <a:r>
              <a:rPr lang="en-GB" dirty="0" smtClean="0"/>
              <a:t> </a:t>
            </a:r>
            <a:r>
              <a:rPr lang="en-GB" dirty="0" err="1" smtClean="0"/>
              <a:t>Máire</a:t>
            </a:r>
            <a:r>
              <a:rPr lang="en-GB" dirty="0" smtClean="0"/>
              <a:t> a </a:t>
            </a:r>
            <a:r>
              <a:rPr lang="en-GB" dirty="0" err="1" smtClean="0"/>
              <a:t>mhilleadh</a:t>
            </a:r>
            <a:r>
              <a:rPr lang="en-GB" dirty="0" smtClean="0"/>
              <a:t> le ‘</a:t>
            </a:r>
            <a:r>
              <a:rPr lang="en-GB" dirty="0" err="1" smtClean="0"/>
              <a:t>deoch</a:t>
            </a:r>
            <a:r>
              <a:rPr lang="en-GB" dirty="0" smtClean="0"/>
              <a:t> </a:t>
            </a:r>
            <a:r>
              <a:rPr lang="en-GB" dirty="0" err="1" smtClean="0"/>
              <a:t>leighis</a:t>
            </a:r>
            <a:r>
              <a:rPr lang="en-GB" dirty="0" smtClean="0"/>
              <a:t>’.</a:t>
            </a:r>
          </a:p>
          <a:p>
            <a:r>
              <a:rPr lang="en-GB" dirty="0" err="1" smtClean="0"/>
              <a:t>Mailí</a:t>
            </a:r>
            <a:r>
              <a:rPr lang="en-GB" dirty="0" smtClean="0"/>
              <a:t> – </a:t>
            </a:r>
            <a:r>
              <a:rPr lang="en-GB" dirty="0" err="1" smtClean="0"/>
              <a:t>ba</a:t>
            </a:r>
            <a:r>
              <a:rPr lang="en-GB" dirty="0" smtClean="0"/>
              <a:t> </a:t>
            </a:r>
            <a:r>
              <a:rPr lang="en-GB" dirty="0" err="1" smtClean="0"/>
              <a:t>striapach</a:t>
            </a:r>
            <a:r>
              <a:rPr lang="en-GB" dirty="0" smtClean="0"/>
              <a:t> í, thug </a:t>
            </a:r>
            <a:r>
              <a:rPr lang="en-GB" dirty="0" err="1" smtClean="0"/>
              <a:t>sí</a:t>
            </a:r>
            <a:r>
              <a:rPr lang="en-GB" dirty="0" smtClean="0"/>
              <a:t> </a:t>
            </a:r>
            <a:r>
              <a:rPr lang="en-GB" dirty="0" err="1" smtClean="0"/>
              <a:t>suas</a:t>
            </a:r>
            <a:r>
              <a:rPr lang="en-GB" dirty="0" smtClean="0"/>
              <a:t> a </a:t>
            </a:r>
            <a:r>
              <a:rPr lang="en-GB" dirty="0" err="1" smtClean="0"/>
              <a:t>leanbh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altramas</a:t>
            </a:r>
            <a:r>
              <a:rPr lang="en-GB" dirty="0" smtClean="0"/>
              <a:t> (</a:t>
            </a:r>
            <a:r>
              <a:rPr lang="en-GB" dirty="0" err="1" smtClean="0"/>
              <a:t>cosúil</a:t>
            </a:r>
            <a:r>
              <a:rPr lang="en-GB" dirty="0" smtClean="0"/>
              <a:t> le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cailíní</a:t>
            </a:r>
            <a:r>
              <a:rPr lang="en-GB" dirty="0" smtClean="0"/>
              <a:t> </a:t>
            </a:r>
            <a:r>
              <a:rPr lang="en-GB" dirty="0" err="1" smtClean="0"/>
              <a:t>eile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teach </a:t>
            </a:r>
            <a:r>
              <a:rPr lang="en-GB" dirty="0" err="1" smtClean="0"/>
              <a:t>tearmainn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Thug B </a:t>
            </a:r>
            <a:r>
              <a:rPr lang="en-GB" dirty="0" err="1" smtClean="0"/>
              <a:t>Uí</a:t>
            </a:r>
            <a:r>
              <a:rPr lang="en-GB" dirty="0" smtClean="0"/>
              <a:t> </a:t>
            </a:r>
            <a:r>
              <a:rPr lang="en-GB" dirty="0" err="1" smtClean="0"/>
              <a:t>Chinseallaigh</a:t>
            </a:r>
            <a:r>
              <a:rPr lang="en-GB" dirty="0" smtClean="0"/>
              <a:t> an </a:t>
            </a:r>
            <a:r>
              <a:rPr lang="en-GB" dirty="0" err="1" smtClean="0"/>
              <a:t>bóthair</a:t>
            </a:r>
            <a:r>
              <a:rPr lang="en-GB" dirty="0" smtClean="0"/>
              <a:t> do </a:t>
            </a:r>
            <a:r>
              <a:rPr lang="en-GB" dirty="0" err="1" smtClean="0"/>
              <a:t>Mháire</a:t>
            </a:r>
            <a:r>
              <a:rPr lang="en-GB" dirty="0" smtClean="0"/>
              <a:t> </a:t>
            </a:r>
            <a:r>
              <a:rPr lang="en-GB" dirty="0" err="1" smtClean="0"/>
              <a:t>nuair</a:t>
            </a:r>
            <a:r>
              <a:rPr lang="en-GB" dirty="0" smtClean="0"/>
              <a:t> a cheap </a:t>
            </a:r>
            <a:r>
              <a:rPr lang="en-GB" dirty="0" err="1" smtClean="0"/>
              <a:t>sí</a:t>
            </a:r>
            <a:r>
              <a:rPr lang="en-GB" dirty="0" smtClean="0"/>
              <a:t> go </a:t>
            </a:r>
            <a:r>
              <a:rPr lang="en-GB" dirty="0" err="1" smtClean="0"/>
              <a:t>mbeadh</a:t>
            </a:r>
            <a:r>
              <a:rPr lang="en-GB" dirty="0" smtClean="0"/>
              <a:t> </a:t>
            </a:r>
            <a:r>
              <a:rPr lang="en-GB" dirty="0" err="1" smtClean="0"/>
              <a:t>náire</a:t>
            </a:r>
            <a:r>
              <a:rPr lang="en-GB" dirty="0" smtClean="0"/>
              <a:t> </a:t>
            </a:r>
            <a:r>
              <a:rPr lang="en-GB" dirty="0" err="1" smtClean="0"/>
              <a:t>Máire</a:t>
            </a:r>
            <a:r>
              <a:rPr lang="en-GB" dirty="0" smtClean="0"/>
              <a:t> </a:t>
            </a:r>
            <a:r>
              <a:rPr lang="en-GB" dirty="0" err="1" smtClean="0"/>
              <a:t>tarraingte</a:t>
            </a:r>
            <a:r>
              <a:rPr lang="en-GB" dirty="0" smtClean="0"/>
              <a:t> </a:t>
            </a:r>
            <a:r>
              <a:rPr lang="en-GB" dirty="0" err="1" smtClean="0"/>
              <a:t>anuas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 </a:t>
            </a:r>
            <a:r>
              <a:rPr lang="en-GB" dirty="0" err="1" smtClean="0"/>
              <a:t>clann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Níor</a:t>
            </a:r>
            <a:r>
              <a:rPr lang="en-GB" dirty="0" smtClean="0"/>
              <a:t> thug </a:t>
            </a:r>
            <a:r>
              <a:rPr lang="en-GB" dirty="0" err="1" smtClean="0"/>
              <a:t>siad</a:t>
            </a:r>
            <a:r>
              <a:rPr lang="en-GB" dirty="0" smtClean="0"/>
              <a:t> </a:t>
            </a:r>
            <a:r>
              <a:rPr lang="en-GB" dirty="0" err="1" smtClean="0"/>
              <a:t>aon</a:t>
            </a:r>
            <a:r>
              <a:rPr lang="en-GB" dirty="0" smtClean="0"/>
              <a:t> </a:t>
            </a:r>
            <a:r>
              <a:rPr lang="en-GB" dirty="0" err="1" smtClean="0"/>
              <a:t>tacaíocht</a:t>
            </a:r>
            <a:r>
              <a:rPr lang="en-GB" dirty="0" smtClean="0"/>
              <a:t> </a:t>
            </a:r>
            <a:r>
              <a:rPr lang="en-GB" dirty="0" err="1" smtClean="0"/>
              <a:t>nó</a:t>
            </a:r>
            <a:r>
              <a:rPr lang="en-GB" dirty="0" smtClean="0"/>
              <a:t> </a:t>
            </a:r>
            <a:r>
              <a:rPr lang="en-GB" dirty="0" err="1" smtClean="0"/>
              <a:t>cabhair</a:t>
            </a:r>
            <a:r>
              <a:rPr lang="en-GB" dirty="0" smtClean="0"/>
              <a:t> do </a:t>
            </a:r>
            <a:r>
              <a:rPr lang="en-GB" dirty="0" err="1" smtClean="0"/>
              <a:t>Mháire</a:t>
            </a:r>
            <a:r>
              <a:rPr lang="en-GB" dirty="0" smtClean="0"/>
              <a:t> </a:t>
            </a:r>
            <a:r>
              <a:rPr lang="en-GB" dirty="0" err="1" smtClean="0"/>
              <a:t>nuair</a:t>
            </a:r>
            <a:r>
              <a:rPr lang="en-GB" dirty="0" smtClean="0"/>
              <a:t> a </a:t>
            </a:r>
            <a:r>
              <a:rPr lang="en-GB" dirty="0" err="1" smtClean="0"/>
              <a:t>thit</a:t>
            </a:r>
            <a:r>
              <a:rPr lang="en-GB" dirty="0" smtClean="0"/>
              <a:t> an teach </a:t>
            </a:r>
            <a:r>
              <a:rPr lang="en-GB" dirty="0" err="1" smtClean="0"/>
              <a:t>anuas</a:t>
            </a:r>
            <a:r>
              <a:rPr lang="en-GB" dirty="0" smtClean="0"/>
              <a:t>, </a:t>
            </a: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raibh</a:t>
            </a:r>
            <a:r>
              <a:rPr lang="en-GB" dirty="0" smtClean="0"/>
              <a:t> </a:t>
            </a:r>
            <a:r>
              <a:rPr lang="en-GB" dirty="0" err="1" smtClean="0"/>
              <a:t>siad</a:t>
            </a:r>
            <a:r>
              <a:rPr lang="en-GB" dirty="0" smtClean="0"/>
              <a:t> </a:t>
            </a:r>
            <a:r>
              <a:rPr lang="en-GB" dirty="0" err="1" smtClean="0"/>
              <a:t>sásta</a:t>
            </a:r>
            <a:r>
              <a:rPr lang="en-GB" dirty="0" smtClean="0"/>
              <a:t> </a:t>
            </a:r>
            <a:r>
              <a:rPr lang="en-GB" dirty="0" err="1" smtClean="0"/>
              <a:t>fiú</a:t>
            </a:r>
            <a:r>
              <a:rPr lang="en-GB" dirty="0" smtClean="0"/>
              <a:t> </a:t>
            </a:r>
            <a:r>
              <a:rPr lang="en-GB" dirty="0" err="1" smtClean="0"/>
              <a:t>cabhrú</a:t>
            </a:r>
            <a:r>
              <a:rPr lang="en-GB" dirty="0" smtClean="0"/>
              <a:t> le </a:t>
            </a:r>
            <a:r>
              <a:rPr lang="en-GB" dirty="0" err="1" smtClean="0"/>
              <a:t>leanbh</a:t>
            </a:r>
            <a:r>
              <a:rPr lang="en-GB" dirty="0" smtClean="0"/>
              <a:t> </a:t>
            </a:r>
            <a:r>
              <a:rPr lang="en-GB" dirty="0" err="1" smtClean="0"/>
              <a:t>neamhchiontach</a:t>
            </a:r>
            <a:r>
              <a:rPr lang="en-GB" dirty="0" smtClean="0"/>
              <a:t> </a:t>
            </a:r>
            <a:r>
              <a:rPr lang="en-GB" dirty="0" err="1" smtClean="0"/>
              <a:t>óg</a:t>
            </a:r>
            <a:r>
              <a:rPr lang="en-GB" dirty="0" smtClean="0"/>
              <a:t> (</a:t>
            </a:r>
            <a:r>
              <a:rPr lang="en-GB" dirty="0" err="1" smtClean="0"/>
              <a:t>Pádraigín</a:t>
            </a:r>
            <a:r>
              <a:rPr lang="en-GB" dirty="0" smtClean="0"/>
              <a:t>).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774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err="1" smtClean="0"/>
              <a:t>Sampla</a:t>
            </a:r>
            <a:r>
              <a:rPr lang="en-GB" dirty="0" smtClean="0"/>
              <a:t> 2: </a:t>
            </a:r>
            <a:r>
              <a:rPr lang="en-GB" dirty="0" err="1" smtClean="0"/>
              <a:t>Mioncharachtairí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10000"/>
          </a:bodyPr>
          <a:lstStyle/>
          <a:p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féidir</a:t>
            </a:r>
            <a:r>
              <a:rPr lang="en-GB" dirty="0" smtClean="0"/>
              <a:t> a </a:t>
            </a:r>
            <a:r>
              <a:rPr lang="en-GB" dirty="0" err="1" smtClean="0"/>
              <a:t>shéanadh</a:t>
            </a:r>
            <a:r>
              <a:rPr lang="en-GB" dirty="0" smtClean="0"/>
              <a:t> ach </a:t>
            </a:r>
            <a:r>
              <a:rPr lang="en-GB" dirty="0" err="1" smtClean="0"/>
              <a:t>gur</a:t>
            </a:r>
            <a:r>
              <a:rPr lang="en-GB" dirty="0" smtClean="0"/>
              <a:t> </a:t>
            </a:r>
            <a:r>
              <a:rPr lang="en-GB" dirty="0" err="1" smtClean="0"/>
              <a:t>ghlac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mioncharachtairí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dráma</a:t>
            </a:r>
            <a:r>
              <a:rPr lang="en-GB" dirty="0" smtClean="0"/>
              <a:t>, </a:t>
            </a:r>
            <a:r>
              <a:rPr lang="en-GB" dirty="0" err="1" smtClean="0"/>
              <a:t>ról</a:t>
            </a:r>
            <a:r>
              <a:rPr lang="en-GB" dirty="0" smtClean="0"/>
              <a:t> </a:t>
            </a:r>
            <a:r>
              <a:rPr lang="en-GB" dirty="0" err="1" smtClean="0"/>
              <a:t>tábhachtach</a:t>
            </a:r>
            <a:r>
              <a:rPr lang="en-GB" dirty="0" smtClean="0"/>
              <a:t>…</a:t>
            </a:r>
            <a:r>
              <a:rPr lang="en-GB" dirty="0" err="1" smtClean="0"/>
              <a:t>pléigh</a:t>
            </a:r>
            <a:endParaRPr lang="en-GB" dirty="0" smtClean="0"/>
          </a:p>
          <a:p>
            <a:r>
              <a:rPr lang="en-GB" dirty="0" err="1" smtClean="0"/>
              <a:t>Aturnae</a:t>
            </a:r>
            <a:r>
              <a:rPr lang="en-GB" dirty="0" smtClean="0"/>
              <a:t> 1,2…</a:t>
            </a:r>
            <a:r>
              <a:rPr lang="en-GB" dirty="0" err="1" smtClean="0"/>
              <a:t>ról</a:t>
            </a:r>
            <a:r>
              <a:rPr lang="en-GB" dirty="0" smtClean="0"/>
              <a:t>: </a:t>
            </a:r>
            <a:r>
              <a:rPr lang="en-GB" dirty="0" err="1" smtClean="0"/>
              <a:t>chun</a:t>
            </a:r>
            <a:r>
              <a:rPr lang="en-GB" dirty="0" smtClean="0"/>
              <a:t> an </a:t>
            </a:r>
            <a:r>
              <a:rPr lang="en-GB" dirty="0" err="1" smtClean="0"/>
              <a:t>scéal</a:t>
            </a:r>
            <a:r>
              <a:rPr lang="en-GB" dirty="0" smtClean="0"/>
              <a:t> a </a:t>
            </a:r>
            <a:r>
              <a:rPr lang="en-GB" dirty="0" err="1" smtClean="0"/>
              <a:t>insint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chun</a:t>
            </a:r>
            <a:r>
              <a:rPr lang="en-GB" dirty="0" smtClean="0"/>
              <a:t> </a:t>
            </a:r>
            <a:r>
              <a:rPr lang="en-GB" dirty="0" err="1" smtClean="0"/>
              <a:t>brú</a:t>
            </a:r>
            <a:r>
              <a:rPr lang="en-GB" dirty="0" smtClean="0"/>
              <a:t> a </a:t>
            </a:r>
            <a:r>
              <a:rPr lang="en-GB" dirty="0" err="1" smtClean="0"/>
              <a:t>chur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an </a:t>
            </a:r>
            <a:r>
              <a:rPr lang="en-GB" dirty="0" err="1" smtClean="0"/>
              <a:t>lucht</a:t>
            </a:r>
            <a:r>
              <a:rPr lang="en-GB" dirty="0" smtClean="0"/>
              <a:t> </a:t>
            </a:r>
            <a:r>
              <a:rPr lang="en-GB" dirty="0" err="1" smtClean="0"/>
              <a:t>féachana</a:t>
            </a:r>
            <a:r>
              <a:rPr lang="en-GB" dirty="0" smtClean="0"/>
              <a:t> </a:t>
            </a:r>
            <a:r>
              <a:rPr lang="en-GB" dirty="0" err="1" smtClean="0"/>
              <a:t>ceisteanna</a:t>
            </a:r>
            <a:r>
              <a:rPr lang="en-GB" dirty="0" smtClean="0"/>
              <a:t> </a:t>
            </a:r>
            <a:r>
              <a:rPr lang="en-GB" dirty="0" err="1" smtClean="0"/>
              <a:t>casta</a:t>
            </a:r>
            <a:r>
              <a:rPr lang="en-GB" dirty="0" smtClean="0"/>
              <a:t> a </a:t>
            </a:r>
            <a:r>
              <a:rPr lang="en-GB" dirty="0" err="1" smtClean="0"/>
              <a:t>fhreagairt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…….</a:t>
            </a:r>
            <a:r>
              <a:rPr lang="en-GB" dirty="0" err="1" smtClean="0"/>
              <a:t>ciontach</a:t>
            </a:r>
            <a:r>
              <a:rPr lang="en-GB" dirty="0" smtClean="0"/>
              <a:t>/</a:t>
            </a:r>
            <a:r>
              <a:rPr lang="en-GB" dirty="0" err="1" smtClean="0"/>
              <a:t>neamhchiontach</a:t>
            </a:r>
            <a:r>
              <a:rPr lang="en-GB" dirty="0" smtClean="0"/>
              <a:t>, an </a:t>
            </a:r>
            <a:r>
              <a:rPr lang="en-GB" dirty="0" err="1" smtClean="0"/>
              <a:t>tsochaí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an am, </a:t>
            </a:r>
            <a:r>
              <a:rPr lang="en-GB" dirty="0" err="1" smtClean="0"/>
              <a:t>fimíneachas</a:t>
            </a:r>
            <a:r>
              <a:rPr lang="en-GB" dirty="0" smtClean="0"/>
              <a:t>, </a:t>
            </a:r>
            <a:r>
              <a:rPr lang="en-GB" dirty="0" err="1" smtClean="0"/>
              <a:t>creideamh</a:t>
            </a:r>
            <a:r>
              <a:rPr lang="en-GB" dirty="0" smtClean="0"/>
              <a:t>, </a:t>
            </a:r>
            <a:r>
              <a:rPr lang="en-GB" dirty="0" err="1" smtClean="0"/>
              <a:t>stádas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mban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Na </a:t>
            </a:r>
            <a:r>
              <a:rPr lang="en-GB" dirty="0" err="1" smtClean="0"/>
              <a:t>mná</a:t>
            </a:r>
            <a:r>
              <a:rPr lang="en-GB" dirty="0" smtClean="0"/>
              <a:t> </a:t>
            </a:r>
            <a:r>
              <a:rPr lang="en-GB" dirty="0" err="1" smtClean="0"/>
              <a:t>lasmuigh</a:t>
            </a:r>
            <a:r>
              <a:rPr lang="en-GB" dirty="0" smtClean="0"/>
              <a:t> den </a:t>
            </a:r>
            <a:r>
              <a:rPr lang="en-GB" dirty="0" err="1" smtClean="0"/>
              <a:t>tí</a:t>
            </a:r>
            <a:r>
              <a:rPr lang="en-GB" dirty="0" smtClean="0"/>
              <a:t> </a:t>
            </a:r>
            <a:r>
              <a:rPr lang="en-GB" dirty="0" err="1" smtClean="0"/>
              <a:t>scrioste</a:t>
            </a:r>
            <a:r>
              <a:rPr lang="en-GB" dirty="0" smtClean="0"/>
              <a:t>…</a:t>
            </a:r>
          </a:p>
          <a:p>
            <a:r>
              <a:rPr lang="en-GB" dirty="0" err="1" smtClean="0"/>
              <a:t>Dearcadh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ndaoine</a:t>
            </a:r>
            <a:r>
              <a:rPr lang="en-GB" dirty="0" smtClean="0"/>
              <a:t> in </a:t>
            </a:r>
            <a:r>
              <a:rPr lang="en-GB" dirty="0" err="1" smtClean="0"/>
              <a:t>Éirinn</a:t>
            </a:r>
            <a:r>
              <a:rPr lang="en-GB" dirty="0" smtClean="0"/>
              <a:t> le </a:t>
            </a:r>
            <a:r>
              <a:rPr lang="en-GB" dirty="0" err="1" smtClean="0"/>
              <a:t>linn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50í, </a:t>
            </a:r>
            <a:r>
              <a:rPr lang="en-GB" dirty="0" err="1" smtClean="0"/>
              <a:t>ar</a:t>
            </a:r>
            <a:r>
              <a:rPr lang="en-GB" dirty="0" smtClean="0"/>
              <a:t> </a:t>
            </a:r>
            <a:r>
              <a:rPr lang="en-GB" dirty="0" err="1" smtClean="0"/>
              <a:t>máthracha</a:t>
            </a:r>
            <a:r>
              <a:rPr lang="en-GB" dirty="0" smtClean="0"/>
              <a:t> </a:t>
            </a:r>
            <a:r>
              <a:rPr lang="en-GB" dirty="0" err="1" smtClean="0"/>
              <a:t>singil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Áine</a:t>
            </a:r>
            <a:r>
              <a:rPr lang="en-GB" dirty="0" smtClean="0"/>
              <a:t> </a:t>
            </a:r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Bhreasaíl</a:t>
            </a:r>
            <a:endParaRPr lang="en-GB" dirty="0" smtClean="0"/>
          </a:p>
          <a:p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raibh</a:t>
            </a:r>
            <a:r>
              <a:rPr lang="en-GB" dirty="0" smtClean="0"/>
              <a:t> </a:t>
            </a:r>
            <a:r>
              <a:rPr lang="en-GB" dirty="0" err="1" smtClean="0"/>
              <a:t>éinne</a:t>
            </a:r>
            <a:r>
              <a:rPr lang="en-GB" dirty="0" smtClean="0"/>
              <a:t> </a:t>
            </a:r>
            <a:r>
              <a:rPr lang="en-GB" dirty="0" err="1" smtClean="0"/>
              <a:t>ann</a:t>
            </a:r>
            <a:r>
              <a:rPr lang="en-GB" dirty="0" smtClean="0"/>
              <a:t> </a:t>
            </a:r>
            <a:r>
              <a:rPr lang="en-GB" dirty="0" err="1" smtClean="0"/>
              <a:t>sásta</a:t>
            </a:r>
            <a:r>
              <a:rPr lang="en-GB" dirty="0" smtClean="0"/>
              <a:t> </a:t>
            </a:r>
            <a:r>
              <a:rPr lang="en-GB" dirty="0" err="1" smtClean="0"/>
              <a:t>éisteacht</a:t>
            </a:r>
            <a:r>
              <a:rPr lang="en-GB" dirty="0" smtClean="0"/>
              <a:t> le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máthracha</a:t>
            </a:r>
            <a:r>
              <a:rPr lang="en-GB" dirty="0" smtClean="0"/>
              <a:t> </a:t>
            </a:r>
            <a:r>
              <a:rPr lang="en-GB" dirty="0" err="1" smtClean="0"/>
              <a:t>singil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rudaí</a:t>
            </a:r>
            <a:r>
              <a:rPr lang="en-GB" dirty="0" smtClean="0"/>
              <a:t> a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</a:t>
            </a:r>
            <a:r>
              <a:rPr lang="en-GB" dirty="0" err="1" smtClean="0"/>
              <a:t>teastáil</a:t>
            </a:r>
            <a:r>
              <a:rPr lang="en-GB" dirty="0" smtClean="0"/>
              <a:t> </a:t>
            </a:r>
            <a:r>
              <a:rPr lang="en-GB" dirty="0" err="1" smtClean="0"/>
              <a:t>uathu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562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en-GB" dirty="0" err="1" smtClean="0"/>
              <a:t>Ní</a:t>
            </a:r>
            <a:r>
              <a:rPr lang="en-GB" dirty="0" smtClean="0"/>
              <a:t> </a:t>
            </a:r>
            <a:r>
              <a:rPr lang="en-GB" dirty="0" err="1" smtClean="0"/>
              <a:t>féidir</a:t>
            </a:r>
            <a:r>
              <a:rPr lang="en-GB" dirty="0" smtClean="0"/>
              <a:t> a </a:t>
            </a:r>
            <a:r>
              <a:rPr lang="en-GB" dirty="0" err="1" smtClean="0"/>
              <a:t>shéanadh</a:t>
            </a:r>
            <a:r>
              <a:rPr lang="en-GB" dirty="0" smtClean="0"/>
              <a:t> ach </a:t>
            </a:r>
            <a:r>
              <a:rPr lang="en-GB" dirty="0" err="1" smtClean="0"/>
              <a:t>gur</a:t>
            </a:r>
            <a:r>
              <a:rPr lang="en-GB" dirty="0" smtClean="0"/>
              <a:t> </a:t>
            </a:r>
            <a:r>
              <a:rPr lang="en-GB" dirty="0" err="1" smtClean="0"/>
              <a:t>ghlac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mioncharachtairí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dráma</a:t>
            </a:r>
            <a:r>
              <a:rPr lang="en-GB" dirty="0" smtClean="0"/>
              <a:t>, </a:t>
            </a:r>
            <a:r>
              <a:rPr lang="en-GB" dirty="0" err="1" smtClean="0"/>
              <a:t>ról</a:t>
            </a:r>
            <a:r>
              <a:rPr lang="en-GB" dirty="0" smtClean="0"/>
              <a:t> </a:t>
            </a:r>
            <a:r>
              <a:rPr lang="en-GB" dirty="0" err="1" smtClean="0"/>
              <a:t>tábhachtach</a:t>
            </a:r>
            <a:r>
              <a:rPr lang="en-GB" dirty="0" smtClean="0"/>
              <a:t>…</a:t>
            </a:r>
            <a:r>
              <a:rPr lang="en-GB" dirty="0" err="1" smtClean="0"/>
              <a:t>pléigh</a:t>
            </a:r>
            <a:endParaRPr lang="en-GB" dirty="0" smtClean="0"/>
          </a:p>
          <a:p>
            <a:r>
              <a:rPr lang="en-GB" dirty="0" err="1" smtClean="0"/>
              <a:t>Seánín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Bainisteoir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monarchan</a:t>
            </a:r>
            <a:endParaRPr lang="en-GB" dirty="0" smtClean="0"/>
          </a:p>
          <a:p>
            <a:r>
              <a:rPr lang="en-GB" dirty="0" smtClean="0"/>
              <a:t>Chun </a:t>
            </a:r>
            <a:r>
              <a:rPr lang="en-GB" dirty="0" err="1" smtClean="0"/>
              <a:t>taispeáint</a:t>
            </a:r>
            <a:r>
              <a:rPr lang="en-GB" dirty="0" smtClean="0"/>
              <a:t> </a:t>
            </a:r>
            <a:r>
              <a:rPr lang="en-GB" dirty="0" err="1" smtClean="0"/>
              <a:t>dúinn</a:t>
            </a:r>
            <a:r>
              <a:rPr lang="en-GB" dirty="0" smtClean="0"/>
              <a:t> go </a:t>
            </a:r>
            <a:r>
              <a:rPr lang="en-GB" dirty="0" err="1" smtClean="0"/>
              <a:t>raibh</a:t>
            </a:r>
            <a:r>
              <a:rPr lang="en-GB" dirty="0" smtClean="0"/>
              <a:t> </a:t>
            </a:r>
            <a:r>
              <a:rPr lang="en-GB" dirty="0" err="1" smtClean="0"/>
              <a:t>daoine</a:t>
            </a:r>
            <a:r>
              <a:rPr lang="en-GB" dirty="0" smtClean="0"/>
              <a:t> </a:t>
            </a:r>
            <a:r>
              <a:rPr lang="en-GB" dirty="0" err="1" smtClean="0"/>
              <a:t>deasa</a:t>
            </a:r>
            <a:r>
              <a:rPr lang="en-GB" dirty="0" smtClean="0"/>
              <a:t>, </a:t>
            </a:r>
            <a:r>
              <a:rPr lang="en-GB" dirty="0" err="1" smtClean="0"/>
              <a:t>cráifeacha</a:t>
            </a:r>
            <a:r>
              <a:rPr lang="en-GB" dirty="0"/>
              <a:t> </a:t>
            </a:r>
            <a:r>
              <a:rPr lang="en-GB" dirty="0" err="1" smtClean="0"/>
              <a:t>ann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an am.  Ba </a:t>
            </a:r>
            <a:r>
              <a:rPr lang="en-GB" dirty="0" err="1" smtClean="0"/>
              <a:t>chuma</a:t>
            </a:r>
            <a:r>
              <a:rPr lang="en-GB" dirty="0" smtClean="0"/>
              <a:t> </a:t>
            </a:r>
            <a:r>
              <a:rPr lang="en-GB" dirty="0" err="1" smtClean="0"/>
              <a:t>leo</a:t>
            </a:r>
            <a:r>
              <a:rPr lang="en-GB" dirty="0" smtClean="0"/>
              <a:t> </a:t>
            </a:r>
            <a:r>
              <a:rPr lang="en-GB" dirty="0" err="1" smtClean="0"/>
              <a:t>faoin</a:t>
            </a:r>
            <a:r>
              <a:rPr lang="en-GB" dirty="0" smtClean="0"/>
              <a:t> </a:t>
            </a:r>
            <a:r>
              <a:rPr lang="en-GB" dirty="0" err="1" smtClean="0"/>
              <a:t>sochaí</a:t>
            </a:r>
            <a:r>
              <a:rPr lang="en-GB" dirty="0" smtClean="0"/>
              <a:t>, </a:t>
            </a:r>
            <a:r>
              <a:rPr lang="en-GB" dirty="0" err="1" smtClean="0"/>
              <a:t>níor</a:t>
            </a:r>
            <a:r>
              <a:rPr lang="en-GB" dirty="0" smtClean="0"/>
              <a:t> </a:t>
            </a:r>
            <a:r>
              <a:rPr lang="en-GB" dirty="0" err="1" smtClean="0"/>
              <a:t>thuig</a:t>
            </a:r>
            <a:r>
              <a:rPr lang="en-GB" dirty="0" smtClean="0"/>
              <a:t> </a:t>
            </a:r>
            <a:r>
              <a:rPr lang="en-GB" dirty="0" err="1" smtClean="0"/>
              <a:t>siad</a:t>
            </a:r>
            <a:r>
              <a:rPr lang="en-GB" dirty="0" smtClean="0"/>
              <a:t> ach </a:t>
            </a:r>
            <a:r>
              <a:rPr lang="en-GB" dirty="0" err="1" smtClean="0"/>
              <a:t>ceart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mícheart</a:t>
            </a:r>
            <a:r>
              <a:rPr lang="en-GB" dirty="0" smtClean="0"/>
              <a:t>, </a:t>
            </a:r>
            <a:r>
              <a:rPr lang="en-GB" dirty="0" err="1" smtClean="0"/>
              <a:t>gan</a:t>
            </a:r>
            <a:r>
              <a:rPr lang="en-GB" dirty="0" smtClean="0"/>
              <a:t> a </a:t>
            </a:r>
            <a:r>
              <a:rPr lang="en-GB" dirty="0" err="1" smtClean="0"/>
              <a:t>bheith</a:t>
            </a:r>
            <a:r>
              <a:rPr lang="en-GB" dirty="0" smtClean="0"/>
              <a:t> </a:t>
            </a:r>
            <a:r>
              <a:rPr lang="en-GB" dirty="0" err="1" smtClean="0"/>
              <a:t>buartha</a:t>
            </a:r>
            <a:r>
              <a:rPr lang="en-GB" dirty="0" smtClean="0"/>
              <a:t> </a:t>
            </a:r>
            <a:r>
              <a:rPr lang="en-GB" dirty="0" err="1" smtClean="0"/>
              <a:t>faoi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rialacha</a:t>
            </a:r>
            <a:r>
              <a:rPr lang="en-GB" dirty="0" smtClean="0"/>
              <a:t> </a:t>
            </a:r>
            <a:r>
              <a:rPr lang="en-GB" dirty="0" err="1" smtClean="0"/>
              <a:t>neamhfhoirimúla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sochaí</a:t>
            </a:r>
            <a:r>
              <a:rPr lang="en-GB" dirty="0" smtClean="0"/>
              <a:t>.</a:t>
            </a:r>
            <a:endParaRPr lang="en-GB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3719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Sampla</a:t>
            </a:r>
            <a:r>
              <a:rPr lang="en-GB" dirty="0" smtClean="0"/>
              <a:t> 3: </a:t>
            </a:r>
            <a:r>
              <a:rPr lang="en-GB" dirty="0" err="1" smtClean="0"/>
              <a:t>Creideamh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Ról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hÉaglaise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dráma</a:t>
            </a:r>
            <a:r>
              <a:rPr lang="en-GB" dirty="0" smtClean="0"/>
              <a:t> </a:t>
            </a:r>
            <a:r>
              <a:rPr lang="en-GB" dirty="0" err="1" smtClean="0"/>
              <a:t>seo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Ról</a:t>
            </a:r>
            <a:r>
              <a:rPr lang="en-GB" dirty="0" smtClean="0"/>
              <a:t> </a:t>
            </a:r>
            <a:r>
              <a:rPr lang="en-GB" dirty="0" err="1" smtClean="0"/>
              <a:t>ollmhór</a:t>
            </a:r>
            <a:r>
              <a:rPr lang="en-GB" dirty="0" smtClean="0"/>
              <a:t>…</a:t>
            </a:r>
          </a:p>
          <a:p>
            <a:r>
              <a:rPr lang="en-GB" dirty="0" err="1" smtClean="0"/>
              <a:t>Toisc</a:t>
            </a:r>
            <a:r>
              <a:rPr lang="en-GB" dirty="0" smtClean="0"/>
              <a:t> an </a:t>
            </a:r>
            <a:r>
              <a:rPr lang="en-GB" dirty="0" err="1" smtClean="0"/>
              <a:t>méid</a:t>
            </a:r>
            <a:r>
              <a:rPr lang="en-GB" dirty="0" smtClean="0"/>
              <a:t> </a:t>
            </a:r>
            <a:r>
              <a:rPr lang="en-GB" dirty="0" err="1" smtClean="0"/>
              <a:t>cumhacht</a:t>
            </a:r>
            <a:r>
              <a:rPr lang="en-GB" dirty="0" smtClean="0"/>
              <a:t> a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an </a:t>
            </a:r>
            <a:r>
              <a:rPr lang="en-GB" dirty="0" err="1" smtClean="0"/>
              <a:t>eaglais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an am…</a:t>
            </a:r>
            <a:r>
              <a:rPr lang="en-GB" dirty="0" err="1" smtClean="0"/>
              <a:t>thar</a:t>
            </a:r>
            <a:r>
              <a:rPr lang="en-GB" dirty="0" smtClean="0"/>
              <a:t> an </a:t>
            </a:r>
            <a:r>
              <a:rPr lang="en-GB" dirty="0" err="1" smtClean="0"/>
              <a:t>sochaí</a:t>
            </a:r>
            <a:endParaRPr lang="en-GB" dirty="0" smtClean="0"/>
          </a:p>
          <a:p>
            <a:r>
              <a:rPr lang="en-GB" dirty="0" err="1" smtClean="0"/>
              <a:t>Deachtaigh</a:t>
            </a:r>
            <a:r>
              <a:rPr lang="en-GB" dirty="0" smtClean="0"/>
              <a:t> an </a:t>
            </a:r>
            <a:r>
              <a:rPr lang="en-GB" dirty="0" err="1" smtClean="0"/>
              <a:t>Eaglais</a:t>
            </a:r>
            <a:r>
              <a:rPr lang="en-GB" dirty="0" smtClean="0"/>
              <a:t> </a:t>
            </a:r>
            <a:r>
              <a:rPr lang="en-GB" dirty="0" err="1" smtClean="0"/>
              <a:t>gachrud</a:t>
            </a:r>
            <a:r>
              <a:rPr lang="en-GB" dirty="0" smtClean="0"/>
              <a:t>, </a:t>
            </a:r>
            <a:r>
              <a:rPr lang="en-GB" dirty="0" err="1" smtClean="0"/>
              <a:t>nach</a:t>
            </a:r>
            <a:r>
              <a:rPr lang="en-GB" dirty="0" smtClean="0"/>
              <a:t> </a:t>
            </a:r>
            <a:r>
              <a:rPr lang="en-GB" dirty="0" err="1" smtClean="0"/>
              <a:t>mór</a:t>
            </a:r>
            <a:r>
              <a:rPr lang="en-GB" dirty="0" smtClean="0"/>
              <a:t>,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sochaí</a:t>
            </a:r>
            <a:r>
              <a:rPr lang="en-GB" dirty="0" smtClean="0"/>
              <a:t>, </a:t>
            </a:r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lámh</a:t>
            </a:r>
            <a:r>
              <a:rPr lang="en-GB" dirty="0" smtClean="0"/>
              <a:t> </a:t>
            </a:r>
            <a:r>
              <a:rPr lang="en-GB" dirty="0" err="1" smtClean="0"/>
              <a:t>ag</a:t>
            </a:r>
            <a:r>
              <a:rPr lang="en-GB" dirty="0" smtClean="0"/>
              <a:t> an </a:t>
            </a:r>
            <a:r>
              <a:rPr lang="en-GB" dirty="0" err="1" smtClean="0"/>
              <a:t>eaglais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ngach</a:t>
            </a:r>
            <a:r>
              <a:rPr lang="en-GB" dirty="0" smtClean="0"/>
              <a:t> </a:t>
            </a:r>
            <a:r>
              <a:rPr lang="en-GB" dirty="0" err="1" smtClean="0"/>
              <a:t>gné</a:t>
            </a:r>
            <a:r>
              <a:rPr lang="en-GB" dirty="0" smtClean="0"/>
              <a:t> den </a:t>
            </a:r>
            <a:r>
              <a:rPr lang="en-GB" dirty="0" err="1" smtClean="0"/>
              <a:t>saol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Toradh</a:t>
            </a:r>
            <a:r>
              <a:rPr lang="en-GB" dirty="0" smtClean="0"/>
              <a:t>: </a:t>
            </a:r>
            <a:r>
              <a:rPr lang="en-GB" dirty="0" err="1" smtClean="0"/>
              <a:t>saol</a:t>
            </a:r>
            <a:r>
              <a:rPr lang="en-GB" dirty="0" smtClean="0"/>
              <a:t> </a:t>
            </a:r>
            <a:r>
              <a:rPr lang="en-GB" dirty="0" err="1" smtClean="0"/>
              <a:t>uafásach</a:t>
            </a:r>
            <a:r>
              <a:rPr lang="en-GB" dirty="0" smtClean="0"/>
              <a:t> do </a:t>
            </a:r>
            <a:r>
              <a:rPr lang="en-GB" dirty="0" err="1" smtClean="0"/>
              <a:t>Mháire</a:t>
            </a:r>
            <a:r>
              <a:rPr lang="en-GB" dirty="0" smtClean="0"/>
              <a:t> (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máthracha</a:t>
            </a:r>
            <a:r>
              <a:rPr lang="en-GB" dirty="0" smtClean="0"/>
              <a:t> </a:t>
            </a:r>
            <a:r>
              <a:rPr lang="en-GB" dirty="0" err="1" smtClean="0"/>
              <a:t>singil</a:t>
            </a:r>
            <a:r>
              <a:rPr lang="en-GB" dirty="0" smtClean="0"/>
              <a:t> </a:t>
            </a:r>
            <a:r>
              <a:rPr lang="en-GB" dirty="0" err="1" smtClean="0"/>
              <a:t>eile</a:t>
            </a:r>
            <a:r>
              <a:rPr lang="en-GB" dirty="0" smtClean="0"/>
              <a:t>), </a:t>
            </a:r>
            <a:r>
              <a:rPr lang="en-GB" dirty="0" err="1" smtClean="0"/>
              <a:t>d’fhoglaim</a:t>
            </a:r>
            <a:r>
              <a:rPr lang="en-GB" dirty="0" smtClean="0"/>
              <a:t> an </a:t>
            </a:r>
            <a:r>
              <a:rPr lang="en-GB" dirty="0" err="1" smtClean="0"/>
              <a:t>tsochaí</a:t>
            </a:r>
            <a:r>
              <a:rPr lang="en-GB" dirty="0" smtClean="0"/>
              <a:t> </a:t>
            </a:r>
            <a:r>
              <a:rPr lang="en-GB" dirty="0" err="1" smtClean="0"/>
              <a:t>faoin</a:t>
            </a:r>
            <a:r>
              <a:rPr lang="en-GB" dirty="0" smtClean="0"/>
              <a:t> </a:t>
            </a:r>
            <a:r>
              <a:rPr lang="en-GB" dirty="0" err="1" smtClean="0"/>
              <a:t>reiligiúin</a:t>
            </a:r>
            <a:r>
              <a:rPr lang="en-GB" dirty="0" smtClean="0"/>
              <a:t> ach </a:t>
            </a:r>
            <a:r>
              <a:rPr lang="en-GB" dirty="0" err="1" smtClean="0"/>
              <a:t>níor</a:t>
            </a:r>
            <a:r>
              <a:rPr lang="en-GB" dirty="0" smtClean="0"/>
              <a:t> </a:t>
            </a:r>
            <a:r>
              <a:rPr lang="en-GB" dirty="0" err="1" smtClean="0"/>
              <a:t>chleachtaigh</a:t>
            </a:r>
            <a:r>
              <a:rPr lang="en-GB" dirty="0" smtClean="0"/>
              <a:t> </a:t>
            </a:r>
            <a:r>
              <a:rPr lang="en-GB" dirty="0" err="1" smtClean="0"/>
              <a:t>siad</a:t>
            </a:r>
            <a:r>
              <a:rPr lang="en-GB" dirty="0" smtClean="0"/>
              <a:t> </a:t>
            </a:r>
            <a:r>
              <a:rPr lang="en-GB" dirty="0" err="1" smtClean="0"/>
              <a:t>Críostaíocht</a:t>
            </a:r>
            <a:r>
              <a:rPr lang="en-GB" dirty="0" smtClean="0"/>
              <a:t> </a:t>
            </a:r>
            <a:r>
              <a:rPr lang="en-GB" dirty="0" err="1" smtClean="0"/>
              <a:t>ina</a:t>
            </a:r>
            <a:r>
              <a:rPr lang="en-GB" dirty="0" smtClean="0"/>
              <a:t> </a:t>
            </a:r>
            <a:r>
              <a:rPr lang="en-GB" dirty="0" err="1" smtClean="0"/>
              <a:t>saoil</a:t>
            </a:r>
            <a:r>
              <a:rPr lang="en-GB" dirty="0" smtClean="0"/>
              <a:t>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375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Sampla</a:t>
            </a:r>
            <a:r>
              <a:rPr lang="en-GB" dirty="0" smtClean="0"/>
              <a:t> 4: </a:t>
            </a:r>
            <a:r>
              <a:rPr lang="en-GB" dirty="0" err="1" smtClean="0"/>
              <a:t>Máire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Bhí</a:t>
            </a:r>
            <a:r>
              <a:rPr lang="en-GB" dirty="0" smtClean="0"/>
              <a:t> </a:t>
            </a:r>
            <a:r>
              <a:rPr lang="en-GB" dirty="0" err="1" smtClean="0"/>
              <a:t>Máire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gceannas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 </a:t>
            </a:r>
            <a:r>
              <a:rPr lang="en-GB" dirty="0" err="1" smtClean="0"/>
              <a:t>saol</a:t>
            </a:r>
            <a:r>
              <a:rPr lang="en-GB" dirty="0" smtClean="0"/>
              <a:t> </a:t>
            </a:r>
            <a:r>
              <a:rPr lang="en-GB" dirty="0" err="1" smtClean="0"/>
              <a:t>agus</a:t>
            </a:r>
            <a:r>
              <a:rPr lang="en-GB" dirty="0" smtClean="0"/>
              <a:t> </a:t>
            </a:r>
            <a:r>
              <a:rPr lang="en-GB" dirty="0" err="1" smtClean="0"/>
              <a:t>ar</a:t>
            </a:r>
            <a:r>
              <a:rPr lang="en-GB" dirty="0" smtClean="0"/>
              <a:t> a </a:t>
            </a:r>
            <a:r>
              <a:rPr lang="en-GB" dirty="0" err="1" smtClean="0"/>
              <a:t>cinniúint</a:t>
            </a:r>
            <a:r>
              <a:rPr lang="en-GB" dirty="0" smtClean="0"/>
              <a:t> </a:t>
            </a:r>
            <a:r>
              <a:rPr lang="en-GB" dirty="0" err="1" smtClean="0"/>
              <a:t>féin</a:t>
            </a:r>
            <a:r>
              <a:rPr lang="en-GB" dirty="0" smtClean="0"/>
              <a:t>. </a:t>
            </a:r>
            <a:r>
              <a:rPr lang="en-GB" smtClean="0"/>
              <a:t>Pléigh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600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452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 Triail</vt:lpstr>
      <vt:lpstr>Sampla 1: Máthracha</vt:lpstr>
      <vt:lpstr>Sampla 2: Mioncharachtairí</vt:lpstr>
      <vt:lpstr>PowerPoint Presentation</vt:lpstr>
      <vt:lpstr>Sampla 3: Creideamh</vt:lpstr>
      <vt:lpstr>Sampla 4: Máire</vt:lpstr>
    </vt:vector>
  </TitlesOfParts>
  <Company>Carrigaline Community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Triail</dc:title>
  <dc:creator>Nicola OLoughlin</dc:creator>
  <cp:lastModifiedBy>Nicola OLoughlin</cp:lastModifiedBy>
  <cp:revision>4</cp:revision>
  <dcterms:created xsi:type="dcterms:W3CDTF">2015-04-30T11:35:50Z</dcterms:created>
  <dcterms:modified xsi:type="dcterms:W3CDTF">2015-04-30T13:05:34Z</dcterms:modified>
</cp:coreProperties>
</file>