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00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42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388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314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22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7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70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54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5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700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423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9282-2642-458A-8FA7-6ED4E7352118}" type="datetimeFigureOut">
              <a:rPr lang="en-IE" smtClean="0"/>
              <a:t>27/01/2015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AD23-7830-42D8-BEA4-0A526CA11D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645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GB" dirty="0" err="1" smtClean="0"/>
              <a:t>Cáca</a:t>
            </a:r>
            <a:r>
              <a:rPr lang="en-GB" dirty="0" smtClean="0"/>
              <a:t> </a:t>
            </a:r>
            <a:r>
              <a:rPr lang="en-GB" dirty="0" err="1" smtClean="0"/>
              <a:t>Milis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Freagra</a:t>
            </a:r>
            <a:r>
              <a:rPr lang="en-GB" dirty="0" smtClean="0"/>
              <a:t> </a:t>
            </a:r>
            <a:r>
              <a:rPr lang="en-GB" dirty="0" err="1" smtClean="0"/>
              <a:t>samplach</a:t>
            </a:r>
            <a:endParaRPr lang="en-GB" dirty="0" smtClean="0"/>
          </a:p>
          <a:p>
            <a:r>
              <a:rPr lang="en-GB" dirty="0" smtClean="0"/>
              <a:t>30 marc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840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Caidreamh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Forbairt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Caidreamh</a:t>
            </a:r>
            <a:r>
              <a:rPr lang="en-GB" dirty="0" smtClean="0"/>
              <a:t> – gaol.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Déan</a:t>
            </a:r>
            <a:r>
              <a:rPr lang="en-GB" dirty="0" smtClean="0"/>
              <a:t> cur </a:t>
            </a:r>
            <a:r>
              <a:rPr lang="en-GB" dirty="0" err="1" smtClean="0"/>
              <a:t>síos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gcaidreamh</a:t>
            </a:r>
            <a:r>
              <a:rPr lang="en-GB" dirty="0" smtClean="0"/>
              <a:t>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Forbairt</a:t>
            </a:r>
            <a:r>
              <a:rPr lang="en-GB" dirty="0" smtClean="0"/>
              <a:t> – </a:t>
            </a:r>
            <a:r>
              <a:rPr lang="en-GB" dirty="0" err="1" smtClean="0"/>
              <a:t>conas</a:t>
            </a:r>
            <a:r>
              <a:rPr lang="en-GB" dirty="0" smtClean="0"/>
              <a:t> a </a:t>
            </a:r>
            <a:r>
              <a:rPr lang="en-GB" dirty="0" err="1" smtClean="0"/>
              <a:t>chruthaigh</a:t>
            </a:r>
            <a:r>
              <a:rPr lang="en-GB" dirty="0" smtClean="0"/>
              <a:t> an </a:t>
            </a:r>
            <a:r>
              <a:rPr lang="en-GB" dirty="0" err="1" smtClean="0"/>
              <a:t>scannán</a:t>
            </a:r>
            <a:r>
              <a:rPr lang="en-GB" dirty="0" smtClean="0"/>
              <a:t> an </a:t>
            </a:r>
            <a:r>
              <a:rPr lang="en-GB" dirty="0" err="1" smtClean="0"/>
              <a:t>chaidreamh</a:t>
            </a:r>
            <a:r>
              <a:rPr lang="en-GB" dirty="0" smtClean="0"/>
              <a:t> sin?</a:t>
            </a:r>
          </a:p>
          <a:p>
            <a:r>
              <a:rPr lang="en-GB" dirty="0" smtClean="0"/>
              <a:t>1. – </a:t>
            </a:r>
            <a:r>
              <a:rPr lang="en-GB" dirty="0" err="1" smtClean="0"/>
              <a:t>coimhlint</a:t>
            </a:r>
            <a:r>
              <a:rPr lang="en-GB" dirty="0" smtClean="0"/>
              <a:t>, </a:t>
            </a:r>
            <a:r>
              <a:rPr lang="en-GB" dirty="0" err="1" smtClean="0"/>
              <a:t>uafásach</a:t>
            </a:r>
            <a:r>
              <a:rPr lang="en-GB" dirty="0" smtClean="0"/>
              <a:t>, </a:t>
            </a:r>
            <a:r>
              <a:rPr lang="en-GB" dirty="0" err="1" smtClean="0"/>
              <a:t>trína</a:t>
            </a:r>
            <a:r>
              <a:rPr lang="en-GB" dirty="0" smtClean="0"/>
              <a:t> </a:t>
            </a:r>
            <a:r>
              <a:rPr lang="en-GB" dirty="0" err="1" smtClean="0"/>
              <a:t>chéile</a:t>
            </a:r>
            <a:r>
              <a:rPr lang="en-GB" dirty="0" smtClean="0"/>
              <a:t>, </a:t>
            </a:r>
            <a:r>
              <a:rPr lang="en-GB" dirty="0" err="1" smtClean="0"/>
              <a:t>aontaobhach</a:t>
            </a:r>
            <a:r>
              <a:rPr lang="en-GB" dirty="0" smtClean="0"/>
              <a:t>, </a:t>
            </a:r>
            <a:r>
              <a:rPr lang="en-GB" dirty="0" err="1" smtClean="0"/>
              <a:t>míchompordach</a:t>
            </a:r>
            <a:endParaRPr lang="en-GB" dirty="0" smtClean="0"/>
          </a:p>
          <a:p>
            <a:r>
              <a:rPr lang="en-GB" dirty="0" smtClean="0"/>
              <a:t>2. </a:t>
            </a:r>
            <a:r>
              <a:rPr lang="en-GB" dirty="0" err="1" smtClean="0"/>
              <a:t>stráinséirí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dtús</a:t>
            </a:r>
            <a:r>
              <a:rPr lang="en-GB" dirty="0" smtClean="0"/>
              <a:t>, </a:t>
            </a:r>
            <a:r>
              <a:rPr lang="en-GB" dirty="0" err="1" smtClean="0"/>
              <a:t>pearsa</a:t>
            </a:r>
            <a:r>
              <a:rPr lang="en-GB" dirty="0" smtClean="0"/>
              <a:t> </a:t>
            </a:r>
            <a:r>
              <a:rPr lang="en-GB" dirty="0" err="1" smtClean="0"/>
              <a:t>difriúla</a:t>
            </a:r>
            <a:r>
              <a:rPr lang="en-GB" dirty="0"/>
              <a:t> </a:t>
            </a:r>
            <a:r>
              <a:rPr lang="en-GB" dirty="0" smtClean="0"/>
              <a:t>(Paul</a:t>
            </a:r>
            <a:r>
              <a:rPr lang="en-GB" dirty="0"/>
              <a:t> </a:t>
            </a:r>
            <a:r>
              <a:rPr lang="en-GB" dirty="0" err="1" smtClean="0"/>
              <a:t>cainteach</a:t>
            </a:r>
            <a:r>
              <a:rPr lang="en-GB" dirty="0" smtClean="0"/>
              <a:t>, </a:t>
            </a:r>
            <a:r>
              <a:rPr lang="en-GB" dirty="0" err="1" smtClean="0"/>
              <a:t>soineanta</a:t>
            </a:r>
            <a:r>
              <a:rPr lang="en-GB" dirty="0" smtClean="0"/>
              <a:t>, </a:t>
            </a:r>
            <a:r>
              <a:rPr lang="en-GB" dirty="0" err="1" smtClean="0"/>
              <a:t>cairdiúil</a:t>
            </a:r>
            <a:r>
              <a:rPr lang="en-GB" dirty="0" smtClean="0"/>
              <a:t>, </a:t>
            </a:r>
            <a:r>
              <a:rPr lang="en-GB" dirty="0" err="1" smtClean="0"/>
              <a:t>muiníneach</a:t>
            </a:r>
            <a:r>
              <a:rPr lang="en-GB" dirty="0" smtClean="0"/>
              <a:t>, </a:t>
            </a:r>
            <a:r>
              <a:rPr lang="en-GB" dirty="0" err="1" smtClean="0"/>
              <a:t>áthasach</a:t>
            </a:r>
            <a:r>
              <a:rPr lang="en-GB" dirty="0" smtClean="0"/>
              <a:t>/</a:t>
            </a:r>
            <a:r>
              <a:rPr lang="en-GB" dirty="0" err="1" smtClean="0"/>
              <a:t>gealgháireach</a:t>
            </a:r>
            <a:r>
              <a:rPr lang="en-GB" dirty="0" smtClean="0"/>
              <a:t>, </a:t>
            </a:r>
            <a:r>
              <a:rPr lang="en-GB" dirty="0" err="1" smtClean="0"/>
              <a:t>páistiúil</a:t>
            </a:r>
            <a:r>
              <a:rPr lang="en-GB" dirty="0" smtClean="0"/>
              <a:t>….Catherine </a:t>
            </a:r>
            <a:r>
              <a:rPr lang="en-GB" dirty="0" err="1" smtClean="0"/>
              <a:t>mífhoighneach</a:t>
            </a:r>
            <a:r>
              <a:rPr lang="en-GB" dirty="0" smtClean="0"/>
              <a:t>, </a:t>
            </a:r>
            <a:r>
              <a:rPr lang="en-GB" dirty="0" err="1" smtClean="0"/>
              <a:t>cruálach</a:t>
            </a:r>
            <a:r>
              <a:rPr lang="en-GB" dirty="0" smtClean="0"/>
              <a:t>, </a:t>
            </a:r>
            <a:r>
              <a:rPr lang="en-GB" dirty="0" err="1" smtClean="0"/>
              <a:t>mailíseach</a:t>
            </a:r>
            <a:r>
              <a:rPr lang="en-GB" dirty="0" smtClean="0"/>
              <a:t>, </a:t>
            </a:r>
            <a:r>
              <a:rPr lang="en-GB" dirty="0" err="1" smtClean="0"/>
              <a:t>fuar</a:t>
            </a:r>
            <a:r>
              <a:rPr lang="en-GB" dirty="0" smtClean="0"/>
              <a:t>/</a:t>
            </a:r>
            <a:r>
              <a:rPr lang="en-GB" dirty="0" err="1" smtClean="0"/>
              <a:t>fuarchúiseach</a:t>
            </a:r>
            <a:r>
              <a:rPr lang="en-GB" dirty="0" smtClean="0"/>
              <a:t>, </a:t>
            </a:r>
            <a:r>
              <a:rPr lang="en-GB" dirty="0" err="1" smtClean="0"/>
              <a:t>cruachríoch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err="1" smtClean="0"/>
              <a:t>Stráinséirí</a:t>
            </a:r>
            <a:r>
              <a:rPr lang="en-GB" dirty="0" smtClean="0"/>
              <a:t> </a:t>
            </a:r>
            <a:r>
              <a:rPr lang="en-GB" dirty="0" err="1" smtClean="0"/>
              <a:t>caite</a:t>
            </a:r>
            <a:r>
              <a:rPr lang="en-GB" dirty="0" smtClean="0"/>
              <a:t> le </a:t>
            </a:r>
            <a:r>
              <a:rPr lang="en-GB" dirty="0" err="1" smtClean="0"/>
              <a:t>chéile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traen</a:t>
            </a:r>
            <a:r>
              <a:rPr lang="en-GB" dirty="0" smtClean="0"/>
              <a:t>,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an </a:t>
            </a:r>
            <a:r>
              <a:rPr lang="en-GB" dirty="0" err="1" smtClean="0"/>
              <a:t>dara</a:t>
            </a:r>
            <a:r>
              <a:rPr lang="en-GB" dirty="0" smtClean="0"/>
              <a:t> </a:t>
            </a:r>
            <a:r>
              <a:rPr lang="en-GB" dirty="0" err="1" smtClean="0"/>
              <a:t>rogha</a:t>
            </a:r>
            <a:r>
              <a:rPr lang="en-GB" dirty="0" smtClean="0"/>
              <a:t> </a:t>
            </a:r>
            <a:r>
              <a:rPr lang="en-GB" dirty="0" err="1" smtClean="0"/>
              <a:t>acu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ndáiríre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béasaí</a:t>
            </a:r>
            <a:r>
              <a:rPr lang="en-GB" dirty="0" smtClean="0"/>
              <a:t>).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Ón</a:t>
            </a:r>
            <a:r>
              <a:rPr lang="en-GB" dirty="0" smtClean="0"/>
              <a:t> </a:t>
            </a:r>
            <a:r>
              <a:rPr lang="en-GB" dirty="0" err="1" smtClean="0"/>
              <a:t>tús</a:t>
            </a:r>
            <a:r>
              <a:rPr lang="en-GB" dirty="0" smtClean="0"/>
              <a:t> </a:t>
            </a:r>
            <a:r>
              <a:rPr lang="en-GB" dirty="0" err="1" smtClean="0"/>
              <a:t>thuigeamar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Catherine </a:t>
            </a:r>
            <a:r>
              <a:rPr lang="en-GB" dirty="0" err="1" smtClean="0"/>
              <a:t>foighneach</a:t>
            </a:r>
            <a:r>
              <a:rPr lang="en-GB" dirty="0" smtClean="0"/>
              <a:t> le </a:t>
            </a:r>
            <a:r>
              <a:rPr lang="en-GB" dirty="0" err="1" smtClean="0"/>
              <a:t>daoine</a:t>
            </a:r>
            <a:r>
              <a:rPr lang="en-GB" dirty="0" smtClean="0"/>
              <a:t> le </a:t>
            </a:r>
            <a:r>
              <a:rPr lang="en-GB" dirty="0" err="1" smtClean="0"/>
              <a:t>míchumas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máthair</a:t>
            </a:r>
            <a:r>
              <a:rPr lang="en-GB" dirty="0" smtClean="0"/>
              <a:t>). 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lámh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áthas</a:t>
            </a:r>
            <a:r>
              <a:rPr lang="en-GB" dirty="0" smtClean="0"/>
              <a:t> an </a:t>
            </a:r>
            <a:r>
              <a:rPr lang="en-GB" dirty="0" err="1" smtClean="0"/>
              <a:t>domhain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Paul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chuala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guth</a:t>
            </a:r>
            <a:r>
              <a:rPr lang="en-GB" dirty="0" smtClean="0"/>
              <a:t> </a:t>
            </a:r>
            <a:r>
              <a:rPr lang="en-GB" dirty="0" err="1" smtClean="0"/>
              <a:t>mná</a:t>
            </a:r>
            <a:r>
              <a:rPr lang="en-GB" dirty="0" smtClean="0"/>
              <a:t>, is </a:t>
            </a:r>
            <a:r>
              <a:rPr lang="en-GB" dirty="0" err="1" smtClean="0"/>
              <a:t>dócha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mórán</a:t>
            </a:r>
            <a:r>
              <a:rPr lang="en-GB" dirty="0" smtClean="0"/>
              <a:t> </a:t>
            </a:r>
            <a:r>
              <a:rPr lang="en-GB" dirty="0" err="1" smtClean="0"/>
              <a:t>taithí</a:t>
            </a:r>
            <a:r>
              <a:rPr lang="en-GB" dirty="0" smtClean="0"/>
              <a:t> </a:t>
            </a:r>
            <a:r>
              <a:rPr lang="en-GB" dirty="0" err="1" smtClean="0"/>
              <a:t>aige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mná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27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chéad</a:t>
            </a:r>
            <a:r>
              <a:rPr lang="en-GB" dirty="0" smtClean="0"/>
              <a:t> </a:t>
            </a:r>
            <a:r>
              <a:rPr lang="en-GB" dirty="0" err="1" smtClean="0"/>
              <a:t>rud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 a </a:t>
            </a:r>
            <a:r>
              <a:rPr lang="en-GB" dirty="0" err="1" smtClean="0"/>
              <a:t>fhaigheann</a:t>
            </a:r>
            <a:r>
              <a:rPr lang="en-GB" dirty="0" smtClean="0"/>
              <a:t> an </a:t>
            </a:r>
            <a:r>
              <a:rPr lang="en-GB" dirty="0" err="1" smtClean="0"/>
              <a:t>lucht</a:t>
            </a:r>
            <a:r>
              <a:rPr lang="en-GB" dirty="0" smtClean="0"/>
              <a:t> </a:t>
            </a:r>
            <a:r>
              <a:rPr lang="en-GB" dirty="0" err="1" smtClean="0"/>
              <a:t>féachanna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 </a:t>
            </a:r>
            <a:r>
              <a:rPr lang="en-GB" dirty="0" err="1" smtClean="0"/>
              <a:t>ná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fonn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Catherine </a:t>
            </a:r>
            <a:r>
              <a:rPr lang="en-GB" dirty="0" err="1" smtClean="0"/>
              <a:t>déaláil</a:t>
            </a:r>
            <a:r>
              <a:rPr lang="en-GB" dirty="0" smtClean="0"/>
              <a:t> le Paul.  </a:t>
            </a:r>
            <a:r>
              <a:rPr lang="en-GB" dirty="0" err="1" smtClean="0"/>
              <a:t>Cuireann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isteach</a:t>
            </a:r>
            <a:r>
              <a:rPr lang="en-GB" dirty="0" smtClean="0"/>
              <a:t> </a:t>
            </a:r>
            <a:r>
              <a:rPr lang="en-GB" dirty="0" err="1" smtClean="0"/>
              <a:t>uirthi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stad</a:t>
            </a:r>
            <a:r>
              <a:rPr lang="en-GB" dirty="0"/>
              <a:t> </a:t>
            </a:r>
            <a:r>
              <a:rPr lang="en-GB" dirty="0" smtClean="0"/>
              <a:t>go </a:t>
            </a:r>
            <a:r>
              <a:rPr lang="en-GB" dirty="0" err="1" smtClean="0"/>
              <a:t>fisiciúil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lena</a:t>
            </a:r>
            <a:r>
              <a:rPr lang="en-GB" dirty="0" smtClean="0"/>
              <a:t> </a:t>
            </a:r>
            <a:r>
              <a:rPr lang="en-GB" dirty="0" err="1" smtClean="0"/>
              <a:t>chuid</a:t>
            </a:r>
            <a:r>
              <a:rPr lang="en-GB" dirty="0" smtClean="0"/>
              <a:t> </a:t>
            </a:r>
            <a:r>
              <a:rPr lang="en-GB" dirty="0" err="1" smtClean="0"/>
              <a:t>cainte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Bhuail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a </a:t>
            </a:r>
            <a:r>
              <a:rPr lang="en-GB" dirty="0" err="1" smtClean="0"/>
              <a:t>chosa</a:t>
            </a:r>
            <a:r>
              <a:rPr lang="en-GB" dirty="0" smtClean="0"/>
              <a:t> </a:t>
            </a:r>
            <a:r>
              <a:rPr lang="en-GB" dirty="0" err="1" smtClean="0"/>
              <a:t>asti</a:t>
            </a:r>
            <a:r>
              <a:rPr lang="en-GB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mbord</a:t>
            </a:r>
            <a:r>
              <a:rPr lang="en-GB" dirty="0" smtClean="0"/>
              <a:t>, </a:t>
            </a:r>
            <a:r>
              <a:rPr lang="en-GB" dirty="0" err="1" smtClean="0"/>
              <a:t>níor</a:t>
            </a:r>
            <a:r>
              <a:rPr lang="en-GB" dirty="0" smtClean="0"/>
              <a:t> stop </a:t>
            </a:r>
            <a:r>
              <a:rPr lang="en-GB" dirty="0" err="1" smtClean="0"/>
              <a:t>sé</a:t>
            </a:r>
            <a:r>
              <a:rPr lang="en-GB" dirty="0" smtClean="0"/>
              <a:t> ag </a:t>
            </a:r>
            <a:r>
              <a:rPr lang="en-GB" dirty="0" err="1" smtClean="0"/>
              <a:t>caint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déistinéach</a:t>
            </a:r>
            <a:r>
              <a:rPr lang="en-GB" dirty="0" smtClean="0"/>
              <a:t> ag </a:t>
            </a:r>
            <a:r>
              <a:rPr lang="en-GB" dirty="0" err="1" smtClean="0"/>
              <a:t>ól</a:t>
            </a:r>
            <a:r>
              <a:rPr lang="en-GB" dirty="0" smtClean="0"/>
              <a:t> is ag </a:t>
            </a:r>
            <a:r>
              <a:rPr lang="en-GB" dirty="0" err="1" smtClean="0"/>
              <a:t>ithe</a:t>
            </a:r>
            <a:r>
              <a:rPr lang="en-GB" dirty="0" smtClean="0"/>
              <a:t>. </a:t>
            </a:r>
            <a:r>
              <a:rPr lang="en-GB" dirty="0" err="1" smtClean="0"/>
              <a:t>Níor</a:t>
            </a:r>
            <a:r>
              <a:rPr lang="en-GB" dirty="0" smtClean="0"/>
              <a:t> </a:t>
            </a:r>
            <a:r>
              <a:rPr lang="en-GB" dirty="0" err="1" smtClean="0"/>
              <a:t>chabhraigh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sin le </a:t>
            </a:r>
            <a:r>
              <a:rPr lang="en-GB" dirty="0" err="1" smtClean="0"/>
              <a:t>caidreamh</a:t>
            </a:r>
            <a:r>
              <a:rPr lang="en-GB" dirty="0" smtClean="0"/>
              <a:t> </a:t>
            </a:r>
            <a:r>
              <a:rPr lang="en-GB" dirty="0" err="1" smtClean="0"/>
              <a:t>dearfach</a:t>
            </a:r>
            <a:r>
              <a:rPr lang="en-GB" dirty="0" smtClean="0"/>
              <a:t> a </a:t>
            </a:r>
            <a:r>
              <a:rPr lang="en-GB" dirty="0" err="1" smtClean="0"/>
              <a:t>chruthú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éifeacht</a:t>
            </a:r>
            <a:r>
              <a:rPr lang="en-GB" dirty="0" smtClean="0"/>
              <a:t> an-</a:t>
            </a:r>
            <a:r>
              <a:rPr lang="en-GB" dirty="0" err="1" smtClean="0"/>
              <a:t>mhór</a:t>
            </a:r>
            <a:r>
              <a:rPr lang="en-GB" dirty="0" smtClean="0"/>
              <a:t> ag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rudaí</a:t>
            </a:r>
            <a:r>
              <a:rPr lang="en-GB" dirty="0" smtClean="0"/>
              <a:t> sin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gcaidreamh</a:t>
            </a:r>
            <a:r>
              <a:rPr lang="en-GB" dirty="0" smtClean="0"/>
              <a:t> </a:t>
            </a:r>
            <a:r>
              <a:rPr lang="en-GB" dirty="0" err="1" smtClean="0"/>
              <a:t>eatarthu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mbeagán</a:t>
            </a:r>
            <a:r>
              <a:rPr lang="en-GB" dirty="0" smtClean="0"/>
              <a:t> focal,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fhuath</a:t>
            </a:r>
            <a:r>
              <a:rPr lang="en-GB" dirty="0" smtClean="0"/>
              <a:t> le Catherine Paul.</a:t>
            </a:r>
          </a:p>
          <a:p>
            <a:r>
              <a:rPr lang="en-GB" dirty="0" smtClean="0"/>
              <a:t>An </a:t>
            </a:r>
            <a:r>
              <a:rPr lang="en-GB" dirty="0" err="1" smtClean="0"/>
              <a:t>chéad</a:t>
            </a:r>
            <a:r>
              <a:rPr lang="en-GB" dirty="0" smtClean="0"/>
              <a:t> </a:t>
            </a:r>
            <a:r>
              <a:rPr lang="en-GB" dirty="0" err="1" smtClean="0"/>
              <a:t>céim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chaidreamh</a:t>
            </a:r>
            <a:r>
              <a:rPr lang="en-GB" dirty="0" smtClean="0"/>
              <a:t> </a:t>
            </a:r>
            <a:r>
              <a:rPr lang="en-GB" dirty="0" err="1" smtClean="0"/>
              <a:t>ná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shocraigh</a:t>
            </a:r>
            <a:r>
              <a:rPr lang="en-GB" dirty="0" smtClean="0"/>
              <a:t> Catherine </a:t>
            </a:r>
            <a:r>
              <a:rPr lang="en-GB" dirty="0" err="1" smtClean="0"/>
              <a:t>pléisiúr</a:t>
            </a:r>
            <a:r>
              <a:rPr lang="en-GB" dirty="0" smtClean="0"/>
              <a:t> a </a:t>
            </a:r>
            <a:r>
              <a:rPr lang="en-GB" dirty="0" err="1" smtClean="0"/>
              <a:t>bhaint</a:t>
            </a:r>
            <a:r>
              <a:rPr lang="en-GB" dirty="0" smtClean="0"/>
              <a:t> as </a:t>
            </a:r>
            <a:r>
              <a:rPr lang="en-GB" dirty="0" err="1" smtClean="0"/>
              <a:t>dallamhullóg</a:t>
            </a:r>
            <a:r>
              <a:rPr lang="en-GB" dirty="0" smtClean="0"/>
              <a:t> a </a:t>
            </a:r>
            <a:r>
              <a:rPr lang="en-GB" dirty="0" err="1" smtClean="0"/>
              <a:t>chur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Paul.  </a:t>
            </a:r>
            <a:r>
              <a:rPr lang="en-GB" dirty="0" err="1" smtClean="0"/>
              <a:t>Déantar</a:t>
            </a:r>
            <a:r>
              <a:rPr lang="en-GB" dirty="0" smtClean="0"/>
              <a:t> </a:t>
            </a:r>
            <a:r>
              <a:rPr lang="en-GB" dirty="0" err="1" smtClean="0"/>
              <a:t>forbairt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gcaidreamh</a:t>
            </a:r>
            <a:r>
              <a:rPr lang="en-GB" dirty="0" smtClean="0"/>
              <a:t> </a:t>
            </a:r>
            <a:r>
              <a:rPr lang="en-GB" dirty="0" err="1" smtClean="0"/>
              <a:t>eatarthu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scannán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thosaigh</a:t>
            </a:r>
            <a:r>
              <a:rPr lang="en-GB" dirty="0" smtClean="0"/>
              <a:t> Catherine ag </a:t>
            </a:r>
            <a:r>
              <a:rPr lang="en-GB" dirty="0" err="1" smtClean="0"/>
              <a:t>imirt</a:t>
            </a:r>
            <a:r>
              <a:rPr lang="en-GB" dirty="0" smtClean="0"/>
              <a:t> </a:t>
            </a:r>
            <a:r>
              <a:rPr lang="en-GB" dirty="0" err="1" smtClean="0"/>
              <a:t>cleas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Paul. (</a:t>
            </a:r>
            <a:r>
              <a:rPr lang="en-GB" dirty="0" err="1" smtClean="0"/>
              <a:t>samplaí</a:t>
            </a:r>
            <a:r>
              <a:rPr lang="en-GB" dirty="0" smtClean="0"/>
              <a:t>). </a:t>
            </a:r>
            <a:r>
              <a:rPr lang="en-GB" dirty="0" err="1" smtClean="0"/>
              <a:t>Feicimid</a:t>
            </a:r>
            <a:r>
              <a:rPr lang="en-GB" dirty="0" smtClean="0"/>
              <a:t> an </a:t>
            </a:r>
            <a:r>
              <a:rPr lang="en-GB" dirty="0" err="1" smtClean="0"/>
              <a:t>drochéifeacht</a:t>
            </a:r>
            <a:r>
              <a:rPr lang="en-GB" dirty="0" smtClean="0"/>
              <a:t> a </a:t>
            </a:r>
            <a:r>
              <a:rPr lang="en-GB" dirty="0" err="1" smtClean="0"/>
              <a:t>bhí</a:t>
            </a:r>
            <a:r>
              <a:rPr lang="en-GB" dirty="0" smtClean="0"/>
              <a:t> ag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cleasanna</a:t>
            </a:r>
            <a:r>
              <a:rPr lang="en-GB" dirty="0" smtClean="0"/>
              <a:t> sin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gcaidreamh</a:t>
            </a:r>
            <a:r>
              <a:rPr lang="en-GB" dirty="0" smtClean="0"/>
              <a:t> </a:t>
            </a:r>
            <a:r>
              <a:rPr lang="en-GB" dirty="0" err="1" smtClean="0"/>
              <a:t>idir</a:t>
            </a:r>
            <a:r>
              <a:rPr lang="en-GB" dirty="0" smtClean="0"/>
              <a:t> Catherine </a:t>
            </a:r>
            <a:r>
              <a:rPr lang="en-GB" dirty="0" err="1" smtClean="0"/>
              <a:t>agus</a:t>
            </a:r>
            <a:r>
              <a:rPr lang="en-GB" dirty="0" smtClean="0"/>
              <a:t> Paul, </a:t>
            </a:r>
            <a:r>
              <a:rPr lang="en-GB" dirty="0" err="1" smtClean="0"/>
              <a:t>d’éirigh</a:t>
            </a:r>
            <a:r>
              <a:rPr lang="en-GB" dirty="0" smtClean="0"/>
              <a:t> Catherine </a:t>
            </a:r>
            <a:r>
              <a:rPr lang="en-GB" dirty="0" err="1" smtClean="0"/>
              <a:t>ina</a:t>
            </a:r>
            <a:r>
              <a:rPr lang="en-GB" dirty="0" smtClean="0"/>
              <a:t> cat ag </a:t>
            </a:r>
            <a:r>
              <a:rPr lang="en-GB" dirty="0" err="1" smtClean="0"/>
              <a:t>imirt</a:t>
            </a:r>
            <a:r>
              <a:rPr lang="en-GB" dirty="0" smtClean="0"/>
              <a:t> le </a:t>
            </a:r>
            <a:r>
              <a:rPr lang="en-GB" dirty="0" err="1" smtClean="0"/>
              <a:t>luch</a:t>
            </a:r>
            <a:r>
              <a:rPr lang="en-GB" dirty="0" smtClean="0"/>
              <a:t> </a:t>
            </a:r>
            <a:r>
              <a:rPr lang="en-GB" dirty="0" err="1" smtClean="0"/>
              <a:t>sular</a:t>
            </a:r>
            <a:r>
              <a:rPr lang="en-GB" dirty="0" smtClean="0"/>
              <a:t> </a:t>
            </a:r>
            <a:r>
              <a:rPr lang="en-GB" dirty="0" err="1" smtClean="0"/>
              <a:t>mharaigh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é.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676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err="1" smtClean="0"/>
              <a:t>Teicnící</a:t>
            </a:r>
            <a:r>
              <a:rPr lang="en-GB" dirty="0" smtClean="0"/>
              <a:t> </a:t>
            </a:r>
            <a:r>
              <a:rPr lang="en-GB" dirty="0" err="1" smtClean="0"/>
              <a:t>scannánaíochta</a:t>
            </a:r>
            <a:r>
              <a:rPr lang="en-GB" dirty="0" smtClean="0"/>
              <a:t> – </a:t>
            </a:r>
            <a:r>
              <a:rPr lang="en-GB" dirty="0" err="1" smtClean="0"/>
              <a:t>forbairt</a:t>
            </a:r>
            <a:endParaRPr lang="en-GB" dirty="0" smtClean="0"/>
          </a:p>
          <a:p>
            <a:r>
              <a:rPr lang="en-GB" dirty="0" err="1" smtClean="0"/>
              <a:t>Baintear</a:t>
            </a:r>
            <a:r>
              <a:rPr lang="en-GB" dirty="0" smtClean="0"/>
              <a:t> </a:t>
            </a:r>
            <a:r>
              <a:rPr lang="en-GB" dirty="0" err="1" smtClean="0"/>
              <a:t>sár-úsáid</a:t>
            </a:r>
            <a:r>
              <a:rPr lang="en-GB" dirty="0" smtClean="0"/>
              <a:t> as gar-</a:t>
            </a:r>
            <a:r>
              <a:rPr lang="en-GB" dirty="0" err="1" smtClean="0"/>
              <a:t>radharc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forbairt</a:t>
            </a:r>
            <a:r>
              <a:rPr lang="en-GB" dirty="0" smtClean="0"/>
              <a:t> a </a:t>
            </a:r>
            <a:r>
              <a:rPr lang="en-GB" dirty="0" err="1" smtClean="0"/>
              <a:t>dhéanamh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gcaidreamh</a:t>
            </a:r>
            <a:r>
              <a:rPr lang="en-GB" dirty="0" smtClean="0"/>
              <a:t> sin.  </a:t>
            </a:r>
            <a:r>
              <a:rPr lang="en-GB" dirty="0" err="1" smtClean="0"/>
              <a:t>Feicimid</a:t>
            </a:r>
            <a:r>
              <a:rPr lang="en-GB" dirty="0" smtClean="0"/>
              <a:t> </a:t>
            </a:r>
            <a:r>
              <a:rPr lang="en-GB" dirty="0" err="1" smtClean="0"/>
              <a:t>gach</a:t>
            </a:r>
            <a:r>
              <a:rPr lang="en-GB" dirty="0" smtClean="0"/>
              <a:t> </a:t>
            </a:r>
            <a:r>
              <a:rPr lang="en-GB" dirty="0" err="1" smtClean="0"/>
              <a:t>rud</a:t>
            </a:r>
            <a:r>
              <a:rPr lang="en-GB" dirty="0" smtClean="0"/>
              <a:t> mar a </a:t>
            </a:r>
            <a:r>
              <a:rPr lang="en-GB" dirty="0" err="1" smtClean="0"/>
              <a:t>chonaic</a:t>
            </a:r>
            <a:r>
              <a:rPr lang="en-GB" dirty="0" smtClean="0"/>
              <a:t> Catherine é, an </a:t>
            </a:r>
            <a:r>
              <a:rPr lang="en-GB" dirty="0" err="1" smtClean="0"/>
              <a:t>cáca</a:t>
            </a:r>
            <a:r>
              <a:rPr lang="en-GB" dirty="0" smtClean="0"/>
              <a:t> </a:t>
            </a:r>
            <a:r>
              <a:rPr lang="en-GB" dirty="0" err="1" smtClean="0"/>
              <a:t>milis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an </a:t>
            </a:r>
            <a:r>
              <a:rPr lang="en-GB" dirty="0" err="1" smtClean="0"/>
              <a:t>caife</a:t>
            </a:r>
            <a:r>
              <a:rPr lang="en-GB" dirty="0" smtClean="0"/>
              <a:t> ag </a:t>
            </a:r>
            <a:r>
              <a:rPr lang="en-GB" dirty="0" err="1" smtClean="0"/>
              <a:t>prislíneach</a:t>
            </a:r>
            <a:r>
              <a:rPr lang="en-GB" dirty="0" smtClean="0"/>
              <a:t> as </a:t>
            </a:r>
            <a:r>
              <a:rPr lang="en-GB" dirty="0" err="1" smtClean="0"/>
              <a:t>béal</a:t>
            </a:r>
            <a:r>
              <a:rPr lang="en-GB" dirty="0" smtClean="0"/>
              <a:t> Paul mar </a:t>
            </a:r>
            <a:r>
              <a:rPr lang="en-GB" dirty="0" err="1" smtClean="0"/>
              <a:t>shampla</a:t>
            </a:r>
            <a:r>
              <a:rPr lang="en-GB" dirty="0" smtClean="0"/>
              <a:t>, leis an </a:t>
            </a:r>
            <a:r>
              <a:rPr lang="en-GB" dirty="0" err="1" smtClean="0"/>
              <a:t>déistin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aghaidh</a:t>
            </a:r>
            <a:r>
              <a:rPr lang="en-GB" dirty="0" smtClean="0"/>
              <a:t> Catherine.  </a:t>
            </a:r>
            <a:r>
              <a:rPr lang="en-GB" dirty="0" err="1" smtClean="0"/>
              <a:t>Chomh</a:t>
            </a:r>
            <a:r>
              <a:rPr lang="en-GB" dirty="0" smtClean="0"/>
              <a:t> </a:t>
            </a:r>
            <a:r>
              <a:rPr lang="en-GB" dirty="0" err="1" smtClean="0"/>
              <a:t>maith</a:t>
            </a:r>
            <a:r>
              <a:rPr lang="en-GB" dirty="0" smtClean="0"/>
              <a:t> le sin </a:t>
            </a:r>
            <a:r>
              <a:rPr lang="en-GB" dirty="0" err="1" smtClean="0"/>
              <a:t>chonaiceamar</a:t>
            </a:r>
            <a:r>
              <a:rPr lang="en-GB" dirty="0" smtClean="0"/>
              <a:t> go </a:t>
            </a:r>
            <a:r>
              <a:rPr lang="en-GB" dirty="0" err="1" smtClean="0"/>
              <a:t>raibh</a:t>
            </a:r>
            <a:r>
              <a:rPr lang="en-GB" dirty="0" smtClean="0"/>
              <a:t> Catherine ag </a:t>
            </a:r>
            <a:r>
              <a:rPr lang="en-GB" dirty="0" err="1" smtClean="0"/>
              <a:t>insint</a:t>
            </a:r>
            <a:r>
              <a:rPr lang="en-GB" dirty="0" smtClean="0"/>
              <a:t> </a:t>
            </a:r>
            <a:r>
              <a:rPr lang="en-GB" dirty="0" err="1" smtClean="0"/>
              <a:t>bréige</a:t>
            </a:r>
            <a:r>
              <a:rPr lang="en-GB" dirty="0" smtClean="0"/>
              <a:t> </a:t>
            </a:r>
            <a:r>
              <a:rPr lang="en-GB" dirty="0" err="1" smtClean="0"/>
              <a:t>dó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radharc</a:t>
            </a:r>
            <a:r>
              <a:rPr lang="en-GB" dirty="0" smtClean="0"/>
              <a:t> </a:t>
            </a:r>
            <a:r>
              <a:rPr lang="en-GB" dirty="0" err="1" smtClean="0"/>
              <a:t>lasmuigh</a:t>
            </a:r>
            <a:r>
              <a:rPr lang="en-GB" dirty="0" smtClean="0"/>
              <a:t> den </a:t>
            </a:r>
            <a:r>
              <a:rPr lang="en-GB" dirty="0" err="1" smtClean="0"/>
              <a:t>fhuinneog</a:t>
            </a:r>
            <a:r>
              <a:rPr lang="en-GB" dirty="0" smtClean="0"/>
              <a:t>. </a:t>
            </a:r>
            <a:r>
              <a:rPr lang="en-GB" dirty="0" err="1" smtClean="0"/>
              <a:t>Cabhraíonn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teicnící</a:t>
            </a:r>
            <a:r>
              <a:rPr lang="en-GB" dirty="0" smtClean="0"/>
              <a:t> sin </a:t>
            </a:r>
            <a:r>
              <a:rPr lang="en-GB" dirty="0" err="1" smtClean="0"/>
              <a:t>forbairt</a:t>
            </a:r>
            <a:r>
              <a:rPr lang="en-GB" dirty="0" smtClean="0"/>
              <a:t> a </a:t>
            </a:r>
            <a:r>
              <a:rPr lang="en-GB" dirty="0" err="1" smtClean="0"/>
              <a:t>dhéanamh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ndrochchaidreamh</a:t>
            </a:r>
            <a:r>
              <a:rPr lang="en-GB" dirty="0" smtClean="0"/>
              <a:t> </a:t>
            </a:r>
            <a:r>
              <a:rPr lang="en-GB" dirty="0" err="1" smtClean="0"/>
              <a:t>idir</a:t>
            </a:r>
            <a:r>
              <a:rPr lang="en-GB" dirty="0" smtClean="0"/>
              <a:t> Catherine </a:t>
            </a:r>
            <a:r>
              <a:rPr lang="en-GB" dirty="0" err="1" smtClean="0"/>
              <a:t>agus</a:t>
            </a:r>
            <a:r>
              <a:rPr lang="en-GB" dirty="0" smtClean="0"/>
              <a:t> Paul.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13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Cáca Milis</vt:lpstr>
      <vt:lpstr>Caidreamh agus Forbairt</vt:lpstr>
      <vt:lpstr>PowerPoint Presentation</vt:lpstr>
      <vt:lpstr>PowerPoint Presentation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Cáca Milis</dc:title>
  <dc:creator>Nicola OLoughlin</dc:creator>
  <cp:lastModifiedBy>Nicola OLoughlin</cp:lastModifiedBy>
  <cp:revision>3</cp:revision>
  <dcterms:created xsi:type="dcterms:W3CDTF">2015-01-27T14:47:23Z</dcterms:created>
  <dcterms:modified xsi:type="dcterms:W3CDTF">2015-01-27T15:16:50Z</dcterms:modified>
</cp:coreProperties>
</file>