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44D4-C47D-464E-8446-8E0EB9BE5ECF}" type="datetimeFigureOut">
              <a:rPr lang="en-IE" smtClean="0"/>
              <a:t>10/09/2013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24E8-3896-45DB-91D4-E415023341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720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44D4-C47D-464E-8446-8E0EB9BE5ECF}" type="datetimeFigureOut">
              <a:rPr lang="en-IE" smtClean="0"/>
              <a:t>10/09/2013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24E8-3896-45DB-91D4-E415023341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280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44D4-C47D-464E-8446-8E0EB9BE5ECF}" type="datetimeFigureOut">
              <a:rPr lang="en-IE" smtClean="0"/>
              <a:t>10/09/2013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24E8-3896-45DB-91D4-E415023341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385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44D4-C47D-464E-8446-8E0EB9BE5ECF}" type="datetimeFigureOut">
              <a:rPr lang="en-IE" smtClean="0"/>
              <a:t>10/09/2013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24E8-3896-45DB-91D4-E415023341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632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44D4-C47D-464E-8446-8E0EB9BE5ECF}" type="datetimeFigureOut">
              <a:rPr lang="en-IE" smtClean="0"/>
              <a:t>10/09/2013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24E8-3896-45DB-91D4-E415023341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26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44D4-C47D-464E-8446-8E0EB9BE5ECF}" type="datetimeFigureOut">
              <a:rPr lang="en-IE" smtClean="0"/>
              <a:t>10/09/2013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24E8-3896-45DB-91D4-E415023341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136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44D4-C47D-464E-8446-8E0EB9BE5ECF}" type="datetimeFigureOut">
              <a:rPr lang="en-IE" smtClean="0"/>
              <a:t>10/09/2013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24E8-3896-45DB-91D4-E415023341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927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44D4-C47D-464E-8446-8E0EB9BE5ECF}" type="datetimeFigureOut">
              <a:rPr lang="en-IE" smtClean="0"/>
              <a:t>10/09/2013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24E8-3896-45DB-91D4-E415023341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330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44D4-C47D-464E-8446-8E0EB9BE5ECF}" type="datetimeFigureOut">
              <a:rPr lang="en-IE" smtClean="0"/>
              <a:t>10/09/2013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24E8-3896-45DB-91D4-E415023341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772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44D4-C47D-464E-8446-8E0EB9BE5ECF}" type="datetimeFigureOut">
              <a:rPr lang="en-IE" smtClean="0"/>
              <a:t>10/09/2013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24E8-3896-45DB-91D4-E415023341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120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44D4-C47D-464E-8446-8E0EB9BE5ECF}" type="datetimeFigureOut">
              <a:rPr lang="en-IE" smtClean="0"/>
              <a:t>10/09/2013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24E8-3896-45DB-91D4-E415023341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301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044D4-C47D-464E-8446-8E0EB9BE5ECF}" type="datetimeFigureOut">
              <a:rPr lang="en-IE" smtClean="0"/>
              <a:t>10/09/2013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A24E8-3896-45DB-91D4-E415023341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578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err="1" smtClean="0"/>
              <a:t>Géibheann</a:t>
            </a:r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err="1" smtClean="0"/>
              <a:t>Caitlín</a:t>
            </a:r>
            <a:r>
              <a:rPr lang="en-IE" dirty="0" smtClean="0"/>
              <a:t> Maude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2370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Ginerálta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err="1" smtClean="0"/>
              <a:t>Ní</a:t>
            </a:r>
            <a:r>
              <a:rPr lang="en-IE" dirty="0" smtClean="0"/>
              <a:t> </a:t>
            </a:r>
            <a:r>
              <a:rPr lang="en-IE" dirty="0" err="1" smtClean="0"/>
              <a:t>féidir</a:t>
            </a:r>
            <a:r>
              <a:rPr lang="en-IE" dirty="0" smtClean="0"/>
              <a:t> a </a:t>
            </a:r>
            <a:r>
              <a:rPr lang="en-IE" dirty="0" err="1" smtClean="0"/>
              <a:t>shéanadh</a:t>
            </a:r>
            <a:r>
              <a:rPr lang="en-IE" dirty="0" smtClean="0"/>
              <a:t> ach </a:t>
            </a:r>
            <a:r>
              <a:rPr lang="en-IE" dirty="0" err="1" smtClean="0"/>
              <a:t>gur</a:t>
            </a:r>
            <a:r>
              <a:rPr lang="en-IE" dirty="0" smtClean="0"/>
              <a:t> </a:t>
            </a:r>
            <a:r>
              <a:rPr lang="en-IE" dirty="0" err="1" smtClean="0"/>
              <a:t>dán</a:t>
            </a:r>
            <a:r>
              <a:rPr lang="en-IE" dirty="0" smtClean="0"/>
              <a:t> </a:t>
            </a:r>
            <a:r>
              <a:rPr lang="en-IE" dirty="0" err="1" smtClean="0"/>
              <a:t>cumhachtach</a:t>
            </a:r>
            <a:r>
              <a:rPr lang="en-IE" dirty="0" smtClean="0"/>
              <a:t> é </a:t>
            </a:r>
            <a:r>
              <a:rPr lang="en-IE" dirty="0" err="1" smtClean="0"/>
              <a:t>Géibheann</a:t>
            </a:r>
            <a:r>
              <a:rPr lang="en-IE" dirty="0" smtClean="0"/>
              <a:t> le </a:t>
            </a:r>
            <a:r>
              <a:rPr lang="en-IE" dirty="0" err="1" smtClean="0"/>
              <a:t>Caitlín</a:t>
            </a:r>
            <a:r>
              <a:rPr lang="en-IE" dirty="0" smtClean="0"/>
              <a:t> Maude. </a:t>
            </a:r>
            <a:r>
              <a:rPr lang="en-IE" dirty="0" err="1" smtClean="0"/>
              <a:t>Ar</a:t>
            </a:r>
            <a:r>
              <a:rPr lang="en-IE" dirty="0" smtClean="0"/>
              <a:t> an </a:t>
            </a:r>
            <a:r>
              <a:rPr lang="en-IE" dirty="0" err="1" smtClean="0"/>
              <a:t>gcéad</a:t>
            </a:r>
            <a:r>
              <a:rPr lang="en-IE" dirty="0" smtClean="0"/>
              <a:t> </a:t>
            </a:r>
            <a:r>
              <a:rPr lang="en-IE" dirty="0" err="1" smtClean="0"/>
              <a:t>léamh</a:t>
            </a:r>
            <a:r>
              <a:rPr lang="en-IE" dirty="0" smtClean="0"/>
              <a:t> </a:t>
            </a:r>
            <a:r>
              <a:rPr lang="en-IE" dirty="0" err="1" smtClean="0"/>
              <a:t>mhúsclaítear</a:t>
            </a:r>
            <a:r>
              <a:rPr lang="en-IE" dirty="0" smtClean="0"/>
              <a:t> </a:t>
            </a:r>
            <a:r>
              <a:rPr lang="en-IE" dirty="0" err="1" smtClean="0"/>
              <a:t>trua</a:t>
            </a:r>
            <a:r>
              <a:rPr lang="en-IE" dirty="0" smtClean="0"/>
              <a:t>, </a:t>
            </a:r>
            <a:r>
              <a:rPr lang="en-IE" dirty="0" err="1" smtClean="0"/>
              <a:t>brón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uaireanta</a:t>
            </a:r>
            <a:r>
              <a:rPr lang="en-IE" dirty="0" smtClean="0"/>
              <a:t> </a:t>
            </a:r>
            <a:r>
              <a:rPr lang="en-IE" dirty="0" err="1" smtClean="0"/>
              <a:t>fearg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léitheoir</a:t>
            </a:r>
            <a:r>
              <a:rPr lang="en-IE" dirty="0" smtClean="0"/>
              <a:t> ach </a:t>
            </a:r>
            <a:r>
              <a:rPr lang="en-IE" dirty="0" err="1" smtClean="0"/>
              <a:t>ag</a:t>
            </a:r>
            <a:r>
              <a:rPr lang="en-IE" dirty="0" smtClean="0"/>
              <a:t> </a:t>
            </a:r>
            <a:r>
              <a:rPr lang="en-IE" dirty="0" err="1" smtClean="0"/>
              <a:t>féachaint</a:t>
            </a:r>
            <a:r>
              <a:rPr lang="en-IE" dirty="0" smtClean="0"/>
              <a:t> </a:t>
            </a:r>
            <a:r>
              <a:rPr lang="en-IE" dirty="0" err="1" smtClean="0"/>
              <a:t>níos</a:t>
            </a:r>
            <a:r>
              <a:rPr lang="en-IE" dirty="0" smtClean="0"/>
              <a:t> </a:t>
            </a:r>
            <a:r>
              <a:rPr lang="en-IE" dirty="0" err="1" smtClean="0"/>
              <a:t>goire</a:t>
            </a:r>
            <a:r>
              <a:rPr lang="en-IE" dirty="0" smtClean="0"/>
              <a:t> </a:t>
            </a:r>
            <a:r>
              <a:rPr lang="en-IE" dirty="0" err="1" smtClean="0"/>
              <a:t>osclaítear</a:t>
            </a:r>
            <a:r>
              <a:rPr lang="en-IE" dirty="0" smtClean="0"/>
              <a:t> </a:t>
            </a:r>
            <a:r>
              <a:rPr lang="en-IE" dirty="0" err="1" smtClean="0"/>
              <a:t>léibhéal</a:t>
            </a:r>
            <a:r>
              <a:rPr lang="en-IE" dirty="0" smtClean="0"/>
              <a:t> </a:t>
            </a:r>
            <a:r>
              <a:rPr lang="en-IE" dirty="0" err="1" smtClean="0"/>
              <a:t>níos</a:t>
            </a:r>
            <a:r>
              <a:rPr lang="en-IE" dirty="0" smtClean="0"/>
              <a:t> </a:t>
            </a:r>
            <a:r>
              <a:rPr lang="en-IE" dirty="0" err="1" smtClean="0"/>
              <a:t>doimhne</a:t>
            </a:r>
            <a:r>
              <a:rPr lang="en-IE" dirty="0" smtClean="0"/>
              <a:t>.</a:t>
            </a:r>
          </a:p>
          <a:p>
            <a:r>
              <a:rPr lang="en-IE" dirty="0" err="1" smtClean="0"/>
              <a:t>Ní</a:t>
            </a:r>
            <a:r>
              <a:rPr lang="en-IE" dirty="0" smtClean="0"/>
              <a:t> </a:t>
            </a:r>
            <a:r>
              <a:rPr lang="en-IE" dirty="0" err="1" smtClean="0"/>
              <a:t>hamháin</a:t>
            </a:r>
            <a:r>
              <a:rPr lang="en-IE" dirty="0" smtClean="0"/>
              <a:t> go </a:t>
            </a:r>
            <a:r>
              <a:rPr lang="en-IE" dirty="0" err="1" smtClean="0"/>
              <a:t>bhfuil</a:t>
            </a:r>
            <a:r>
              <a:rPr lang="en-IE" dirty="0" smtClean="0"/>
              <a:t> an file </a:t>
            </a:r>
            <a:r>
              <a:rPr lang="en-IE" dirty="0" err="1" smtClean="0"/>
              <a:t>ag</a:t>
            </a:r>
            <a:r>
              <a:rPr lang="en-IE" dirty="0" smtClean="0"/>
              <a:t> </a:t>
            </a:r>
            <a:r>
              <a:rPr lang="en-IE" dirty="0" err="1" smtClean="0"/>
              <a:t>léiriú</a:t>
            </a:r>
            <a:r>
              <a:rPr lang="en-IE" dirty="0" smtClean="0"/>
              <a:t> </a:t>
            </a:r>
            <a:r>
              <a:rPr lang="en-IE" dirty="0" err="1" smtClean="0"/>
              <a:t>cás</a:t>
            </a:r>
            <a:r>
              <a:rPr lang="en-IE" dirty="0" smtClean="0"/>
              <a:t> an </a:t>
            </a:r>
            <a:r>
              <a:rPr lang="en-IE" dirty="0" err="1" smtClean="0"/>
              <a:t>ainmhí</a:t>
            </a:r>
            <a:r>
              <a:rPr lang="en-IE" dirty="0" smtClean="0"/>
              <a:t> ach </a:t>
            </a:r>
            <a:r>
              <a:rPr lang="en-IE" dirty="0" err="1" smtClean="0"/>
              <a:t>feictear</a:t>
            </a:r>
            <a:r>
              <a:rPr lang="en-IE" dirty="0" smtClean="0"/>
              <a:t> a </a:t>
            </a:r>
            <a:r>
              <a:rPr lang="en-IE" dirty="0" err="1" smtClean="0"/>
              <a:t>cuid</a:t>
            </a:r>
            <a:r>
              <a:rPr lang="en-IE" dirty="0" smtClean="0"/>
              <a:t> </a:t>
            </a:r>
            <a:r>
              <a:rPr lang="en-IE" dirty="0" err="1" smtClean="0"/>
              <a:t>fulaingt</a:t>
            </a:r>
            <a:r>
              <a:rPr lang="en-IE" dirty="0" smtClean="0"/>
              <a:t> </a:t>
            </a:r>
            <a:r>
              <a:rPr lang="en-IE" dirty="0" err="1" smtClean="0"/>
              <a:t>féin</a:t>
            </a:r>
            <a:r>
              <a:rPr lang="en-IE" dirty="0" smtClean="0"/>
              <a:t> </a:t>
            </a:r>
            <a:r>
              <a:rPr lang="en-IE" dirty="0" err="1" smtClean="0"/>
              <a:t>freisin</a:t>
            </a:r>
            <a:r>
              <a:rPr lang="en-IE" dirty="0" smtClean="0"/>
              <a:t>.</a:t>
            </a:r>
          </a:p>
          <a:p>
            <a:r>
              <a:rPr lang="en-IE" dirty="0" err="1" smtClean="0"/>
              <a:t>Gan</a:t>
            </a:r>
            <a:r>
              <a:rPr lang="en-IE" dirty="0" smtClean="0"/>
              <a:t> </a:t>
            </a:r>
            <a:r>
              <a:rPr lang="en-IE" dirty="0" err="1" smtClean="0"/>
              <a:t>dabht</a:t>
            </a:r>
            <a:r>
              <a:rPr lang="en-IE" dirty="0" smtClean="0"/>
              <a:t> is </a:t>
            </a:r>
            <a:r>
              <a:rPr lang="en-IE" dirty="0" err="1" smtClean="0"/>
              <a:t>dán</a:t>
            </a:r>
            <a:r>
              <a:rPr lang="en-IE" dirty="0" smtClean="0"/>
              <a:t> </a:t>
            </a:r>
            <a:r>
              <a:rPr lang="en-IE" dirty="0" err="1" smtClean="0"/>
              <a:t>cliste</a:t>
            </a:r>
            <a:r>
              <a:rPr lang="en-IE" dirty="0" smtClean="0"/>
              <a:t> </a:t>
            </a:r>
            <a:r>
              <a:rPr lang="en-IE" dirty="0" err="1" smtClean="0"/>
              <a:t>éifeachtach</a:t>
            </a:r>
            <a:r>
              <a:rPr lang="en-IE" dirty="0" smtClean="0"/>
              <a:t> é </a:t>
            </a:r>
            <a:r>
              <a:rPr lang="en-IE" dirty="0" err="1" smtClean="0"/>
              <a:t>seo</a:t>
            </a:r>
            <a:r>
              <a:rPr lang="en-IE" dirty="0"/>
              <a:t> </a:t>
            </a:r>
            <a:r>
              <a:rPr lang="en-IE" dirty="0" smtClean="0"/>
              <a:t>le </a:t>
            </a:r>
            <a:r>
              <a:rPr lang="en-IE" dirty="0" err="1" smtClean="0"/>
              <a:t>teachtaireacht</a:t>
            </a:r>
            <a:r>
              <a:rPr lang="en-IE" dirty="0" smtClean="0"/>
              <a:t> </a:t>
            </a:r>
            <a:r>
              <a:rPr lang="en-IE" dirty="0" err="1" smtClean="0"/>
              <a:t>láidir</a:t>
            </a:r>
            <a:r>
              <a:rPr lang="en-IE" dirty="0" smtClean="0"/>
              <a:t>, </a:t>
            </a:r>
            <a:r>
              <a:rPr lang="en-IE" dirty="0" err="1" smtClean="0"/>
              <a:t>tábhachtach</a:t>
            </a:r>
            <a:r>
              <a:rPr lang="en-IE" dirty="0" smtClean="0"/>
              <a:t> ann.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2550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Géibheann </vt:lpstr>
      <vt:lpstr>Ginerálta</vt:lpstr>
    </vt:vector>
  </TitlesOfParts>
  <Company>Carrigaline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Géibheann </dc:title>
  <dc:creator>Staff 2</dc:creator>
  <cp:lastModifiedBy>Staff 2</cp:lastModifiedBy>
  <cp:revision>1</cp:revision>
  <dcterms:created xsi:type="dcterms:W3CDTF">2013-09-10T09:29:32Z</dcterms:created>
  <dcterms:modified xsi:type="dcterms:W3CDTF">2013-09-10T09:34:03Z</dcterms:modified>
</cp:coreProperties>
</file>