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6BDD-6F03-4E58-B4CA-3A83439B6810}" type="datetimeFigureOut">
              <a:rPr lang="en-IE" smtClean="0"/>
              <a:t>25/10/2013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3454-6E63-4329-B7AD-CB74717351C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56093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6BDD-6F03-4E58-B4CA-3A83439B6810}" type="datetimeFigureOut">
              <a:rPr lang="en-IE" smtClean="0"/>
              <a:t>25/10/2013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3454-6E63-4329-B7AD-CB74717351C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9474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6BDD-6F03-4E58-B4CA-3A83439B6810}" type="datetimeFigureOut">
              <a:rPr lang="en-IE" smtClean="0"/>
              <a:t>25/10/2013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3454-6E63-4329-B7AD-CB74717351C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9082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6BDD-6F03-4E58-B4CA-3A83439B6810}" type="datetimeFigureOut">
              <a:rPr lang="en-IE" smtClean="0"/>
              <a:t>25/10/2013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3454-6E63-4329-B7AD-CB74717351C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1215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6BDD-6F03-4E58-B4CA-3A83439B6810}" type="datetimeFigureOut">
              <a:rPr lang="en-IE" smtClean="0"/>
              <a:t>25/10/2013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3454-6E63-4329-B7AD-CB74717351C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2956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6BDD-6F03-4E58-B4CA-3A83439B6810}" type="datetimeFigureOut">
              <a:rPr lang="en-IE" smtClean="0"/>
              <a:t>25/10/2013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3454-6E63-4329-B7AD-CB74717351C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473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6BDD-6F03-4E58-B4CA-3A83439B6810}" type="datetimeFigureOut">
              <a:rPr lang="en-IE" smtClean="0"/>
              <a:t>25/10/2013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3454-6E63-4329-B7AD-CB74717351C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25394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6BDD-6F03-4E58-B4CA-3A83439B6810}" type="datetimeFigureOut">
              <a:rPr lang="en-IE" smtClean="0"/>
              <a:t>25/10/2013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3454-6E63-4329-B7AD-CB74717351C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8113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6BDD-6F03-4E58-B4CA-3A83439B6810}" type="datetimeFigureOut">
              <a:rPr lang="en-IE" smtClean="0"/>
              <a:t>25/10/2013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3454-6E63-4329-B7AD-CB74717351C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0294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6BDD-6F03-4E58-B4CA-3A83439B6810}" type="datetimeFigureOut">
              <a:rPr lang="en-IE" smtClean="0"/>
              <a:t>25/10/2013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3454-6E63-4329-B7AD-CB74717351C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8577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6BDD-6F03-4E58-B4CA-3A83439B6810}" type="datetimeFigureOut">
              <a:rPr lang="en-IE" smtClean="0"/>
              <a:t>25/10/2013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3454-6E63-4329-B7AD-CB74717351C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81333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F6BDD-6F03-4E58-B4CA-3A83439B6810}" type="datetimeFigureOut">
              <a:rPr lang="en-IE" smtClean="0"/>
              <a:t>25/10/2013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D3454-6E63-4329-B7AD-CB74717351C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4767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err="1" smtClean="0"/>
              <a:t>Inimirce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Eisimirce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err="1" smtClean="0"/>
              <a:t>Aiste</a:t>
            </a:r>
            <a:r>
              <a:rPr lang="en-IE" dirty="0" smtClean="0"/>
              <a:t> </a:t>
            </a:r>
            <a:r>
              <a:rPr lang="en-IE" dirty="0" err="1" smtClean="0"/>
              <a:t>Ardteiste</a:t>
            </a:r>
            <a:r>
              <a:rPr lang="en-IE" dirty="0" smtClean="0"/>
              <a:t> </a:t>
            </a:r>
            <a:r>
              <a:rPr lang="en-IE" dirty="0" err="1" smtClean="0"/>
              <a:t>Árd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2618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Inimirce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Eisimirce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>
            <a:normAutofit fontScale="70000" lnSpcReduction="20000"/>
          </a:bodyPr>
          <a:lstStyle/>
          <a:p>
            <a:r>
              <a:rPr lang="en-IE" dirty="0" smtClean="0"/>
              <a:t>Ag </a:t>
            </a:r>
            <a:r>
              <a:rPr lang="en-IE" dirty="0" err="1" smtClean="0"/>
              <a:t>dul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</a:t>
            </a:r>
            <a:r>
              <a:rPr lang="en-IE" dirty="0" err="1" smtClean="0"/>
              <a:t>imirce</a:t>
            </a:r>
            <a:r>
              <a:rPr lang="en-IE" dirty="0" smtClean="0"/>
              <a:t> </a:t>
            </a:r>
          </a:p>
          <a:p>
            <a:r>
              <a:rPr lang="en-IE" dirty="0" smtClean="0"/>
              <a:t>Na </a:t>
            </a:r>
            <a:r>
              <a:rPr lang="en-IE" dirty="0" err="1" smtClean="0"/>
              <a:t>tíortha</a:t>
            </a:r>
            <a:r>
              <a:rPr lang="en-IE" dirty="0" smtClean="0"/>
              <a:t> is </a:t>
            </a:r>
            <a:r>
              <a:rPr lang="en-IE" dirty="0" err="1" smtClean="0"/>
              <a:t>coitianta</a:t>
            </a:r>
            <a:endParaRPr lang="en-IE" dirty="0" smtClean="0"/>
          </a:p>
          <a:p>
            <a:r>
              <a:rPr lang="en-IE" dirty="0" smtClean="0"/>
              <a:t>An </a:t>
            </a:r>
            <a:r>
              <a:rPr lang="en-IE" dirty="0" err="1" smtClean="0"/>
              <a:t>Astráil</a:t>
            </a:r>
            <a:endParaRPr lang="en-IE" dirty="0" smtClean="0"/>
          </a:p>
          <a:p>
            <a:r>
              <a:rPr lang="en-IE" dirty="0" err="1" smtClean="0"/>
              <a:t>Nua</a:t>
            </a:r>
            <a:r>
              <a:rPr lang="en-IE" dirty="0" smtClean="0"/>
              <a:t> </a:t>
            </a:r>
            <a:r>
              <a:rPr lang="en-IE" dirty="0" err="1" smtClean="0"/>
              <a:t>Shealainn</a:t>
            </a:r>
            <a:endParaRPr lang="en-IE" dirty="0" smtClean="0"/>
          </a:p>
          <a:p>
            <a:r>
              <a:rPr lang="en-IE" dirty="0" err="1" smtClean="0"/>
              <a:t>Meiriceá</a:t>
            </a:r>
            <a:r>
              <a:rPr lang="en-IE" dirty="0" smtClean="0"/>
              <a:t>/Na </a:t>
            </a:r>
            <a:r>
              <a:rPr lang="en-IE" dirty="0" err="1" smtClean="0"/>
              <a:t>Stáit</a:t>
            </a:r>
            <a:r>
              <a:rPr lang="en-IE" dirty="0" smtClean="0"/>
              <a:t> </a:t>
            </a:r>
            <a:r>
              <a:rPr lang="en-IE" dirty="0" err="1" smtClean="0"/>
              <a:t>Aontaithe</a:t>
            </a:r>
            <a:endParaRPr lang="en-IE" dirty="0" smtClean="0"/>
          </a:p>
          <a:p>
            <a:r>
              <a:rPr lang="en-IE" dirty="0" err="1" smtClean="0"/>
              <a:t>Ceanada</a:t>
            </a:r>
            <a:endParaRPr lang="en-IE" dirty="0" smtClean="0"/>
          </a:p>
          <a:p>
            <a:r>
              <a:rPr lang="en-IE" dirty="0" err="1" smtClean="0"/>
              <a:t>Sasana</a:t>
            </a:r>
            <a:r>
              <a:rPr lang="en-IE" dirty="0" smtClean="0"/>
              <a:t>/An </a:t>
            </a:r>
            <a:r>
              <a:rPr lang="en-IE" dirty="0" err="1" smtClean="0"/>
              <a:t>Ríocht</a:t>
            </a:r>
            <a:r>
              <a:rPr lang="en-IE" dirty="0" smtClean="0"/>
              <a:t> </a:t>
            </a:r>
            <a:r>
              <a:rPr lang="en-IE" dirty="0" err="1" smtClean="0"/>
              <a:t>Aontaithe</a:t>
            </a:r>
            <a:endParaRPr lang="en-IE" dirty="0" smtClean="0"/>
          </a:p>
          <a:p>
            <a:r>
              <a:rPr lang="en-IE" dirty="0" err="1" smtClean="0"/>
              <a:t>Brú</a:t>
            </a:r>
            <a:endParaRPr lang="en-IE" dirty="0" smtClean="0"/>
          </a:p>
          <a:p>
            <a:r>
              <a:rPr lang="en-IE" dirty="0" err="1" smtClean="0"/>
              <a:t>Easpa</a:t>
            </a:r>
            <a:endParaRPr lang="en-IE" dirty="0" smtClean="0"/>
          </a:p>
          <a:p>
            <a:r>
              <a:rPr lang="en-IE" dirty="0" err="1" smtClean="0"/>
              <a:t>Ganntanas</a:t>
            </a:r>
            <a:endParaRPr lang="en-IE" dirty="0" smtClean="0"/>
          </a:p>
          <a:p>
            <a:r>
              <a:rPr lang="en-IE" dirty="0" err="1" smtClean="0"/>
              <a:t>Dífhostaíocht</a:t>
            </a:r>
            <a:endParaRPr lang="en-IE" dirty="0" smtClean="0"/>
          </a:p>
          <a:p>
            <a:r>
              <a:rPr lang="en-IE" dirty="0" err="1" smtClean="0"/>
              <a:t>Tinneas</a:t>
            </a:r>
            <a:endParaRPr lang="en-IE" dirty="0" smtClean="0"/>
          </a:p>
          <a:p>
            <a:r>
              <a:rPr lang="en-IE" dirty="0" err="1" smtClean="0"/>
              <a:t>Gorta</a:t>
            </a:r>
            <a:endParaRPr lang="en-IE" dirty="0" smtClean="0"/>
          </a:p>
          <a:p>
            <a:r>
              <a:rPr lang="en-IE" dirty="0" err="1" smtClean="0"/>
              <a:t>Cúlú</a:t>
            </a:r>
            <a:r>
              <a:rPr lang="en-IE" dirty="0" smtClean="0"/>
              <a:t> </a:t>
            </a:r>
            <a:r>
              <a:rPr lang="en-IE" dirty="0" err="1" smtClean="0"/>
              <a:t>Eacnamaíochta</a:t>
            </a:r>
            <a:endParaRPr lang="en-IE" dirty="0" smtClean="0"/>
          </a:p>
          <a:p>
            <a:r>
              <a:rPr lang="en-IE" dirty="0" err="1" smtClean="0"/>
              <a:t>Rátaí</a:t>
            </a:r>
            <a:r>
              <a:rPr lang="en-IE" dirty="0" smtClean="0"/>
              <a:t> </a:t>
            </a:r>
            <a:r>
              <a:rPr lang="en-IE" dirty="0" err="1" smtClean="0"/>
              <a:t>Cánacha</a:t>
            </a:r>
            <a:r>
              <a:rPr lang="en-IE" dirty="0" smtClean="0"/>
              <a:t>/</a:t>
            </a:r>
            <a:r>
              <a:rPr lang="en-IE" dirty="0" err="1" smtClean="0"/>
              <a:t>Morgástaí</a:t>
            </a:r>
            <a:endParaRPr lang="en-IE" dirty="0" smtClean="0"/>
          </a:p>
          <a:p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>
            <a:normAutofit fontScale="70000" lnSpcReduction="20000"/>
          </a:bodyPr>
          <a:lstStyle/>
          <a:p>
            <a:r>
              <a:rPr lang="en-IE" dirty="0" smtClean="0"/>
              <a:t>Is </a:t>
            </a:r>
            <a:r>
              <a:rPr lang="en-IE" dirty="0" err="1" smtClean="0"/>
              <a:t>cuid</a:t>
            </a:r>
            <a:r>
              <a:rPr lang="en-IE" dirty="0" smtClean="0"/>
              <a:t> </a:t>
            </a:r>
            <a:r>
              <a:rPr lang="en-IE" dirty="0" err="1" smtClean="0"/>
              <a:t>lárnach</a:t>
            </a:r>
            <a:r>
              <a:rPr lang="en-IE" dirty="0" smtClean="0"/>
              <a:t> de </a:t>
            </a:r>
            <a:r>
              <a:rPr lang="en-IE" dirty="0" err="1" smtClean="0"/>
              <a:t>shaol</a:t>
            </a:r>
            <a:r>
              <a:rPr lang="en-IE" dirty="0" smtClean="0"/>
              <a:t> </a:t>
            </a:r>
            <a:r>
              <a:rPr lang="en-IE" dirty="0" err="1" smtClean="0"/>
              <a:t>na</a:t>
            </a:r>
            <a:r>
              <a:rPr lang="en-IE" dirty="0" smtClean="0"/>
              <a:t> </a:t>
            </a:r>
            <a:r>
              <a:rPr lang="en-IE" dirty="0" err="1" smtClean="0"/>
              <a:t>hEireann</a:t>
            </a:r>
            <a:r>
              <a:rPr lang="en-IE" dirty="0" smtClean="0"/>
              <a:t> é an </a:t>
            </a:r>
            <a:r>
              <a:rPr lang="en-IE" dirty="0" err="1" smtClean="0"/>
              <a:t>imirce</a:t>
            </a:r>
            <a:endParaRPr lang="en-IE" dirty="0" smtClean="0"/>
          </a:p>
          <a:p>
            <a:r>
              <a:rPr lang="en-IE" dirty="0" err="1" smtClean="0"/>
              <a:t>D’fhág</a:t>
            </a:r>
            <a:r>
              <a:rPr lang="en-IE" dirty="0" smtClean="0"/>
              <a:t> </a:t>
            </a:r>
            <a:r>
              <a:rPr lang="en-IE" dirty="0" err="1" smtClean="0"/>
              <a:t>na</a:t>
            </a:r>
            <a:r>
              <a:rPr lang="en-IE" dirty="0" smtClean="0"/>
              <a:t> </a:t>
            </a:r>
            <a:r>
              <a:rPr lang="en-IE" dirty="0" err="1" smtClean="0"/>
              <a:t>mílte</a:t>
            </a:r>
            <a:r>
              <a:rPr lang="en-IE" dirty="0" smtClean="0"/>
              <a:t> an </a:t>
            </a:r>
            <a:r>
              <a:rPr lang="en-IE" dirty="0" err="1" smtClean="0"/>
              <a:t>tír</a:t>
            </a:r>
            <a:r>
              <a:rPr lang="en-IE" dirty="0" smtClean="0"/>
              <a:t> </a:t>
            </a:r>
            <a:r>
              <a:rPr lang="en-IE" dirty="0" err="1" smtClean="0"/>
              <a:t>seo</a:t>
            </a:r>
            <a:r>
              <a:rPr lang="en-IE" dirty="0" smtClean="0"/>
              <a:t> i </a:t>
            </a:r>
            <a:r>
              <a:rPr lang="en-IE" dirty="0" err="1" smtClean="0"/>
              <a:t>rith</a:t>
            </a:r>
            <a:r>
              <a:rPr lang="en-IE" dirty="0" smtClean="0"/>
              <a:t> an </a:t>
            </a:r>
            <a:r>
              <a:rPr lang="en-IE" dirty="0" err="1" smtClean="0"/>
              <a:t>Ghorta</a:t>
            </a:r>
            <a:r>
              <a:rPr lang="en-IE" dirty="0" smtClean="0"/>
              <a:t> </a:t>
            </a:r>
            <a:r>
              <a:rPr lang="en-IE" dirty="0" err="1" smtClean="0"/>
              <a:t>Mór</a:t>
            </a:r>
            <a:r>
              <a:rPr lang="en-IE" dirty="0" smtClean="0"/>
              <a:t>.</a:t>
            </a:r>
          </a:p>
          <a:p>
            <a:r>
              <a:rPr lang="en-IE" dirty="0" err="1" smtClean="0"/>
              <a:t>Arís</a:t>
            </a:r>
            <a:r>
              <a:rPr lang="en-IE" dirty="0" smtClean="0"/>
              <a:t> i </a:t>
            </a:r>
            <a:r>
              <a:rPr lang="en-IE" dirty="0" err="1" smtClean="0"/>
              <a:t>rith</a:t>
            </a:r>
            <a:r>
              <a:rPr lang="en-IE" dirty="0" smtClean="0"/>
              <a:t> an </a:t>
            </a:r>
            <a:r>
              <a:rPr lang="en-IE" dirty="0" smtClean="0"/>
              <a:t>19ú </a:t>
            </a:r>
            <a:r>
              <a:rPr lang="en-IE" dirty="0" err="1" smtClean="0"/>
              <a:t>agus</a:t>
            </a:r>
            <a:r>
              <a:rPr lang="en-IE" dirty="0" smtClean="0"/>
              <a:t> 20ú </a:t>
            </a:r>
            <a:r>
              <a:rPr lang="en-IE" dirty="0" err="1" smtClean="0"/>
              <a:t>haois</a:t>
            </a:r>
            <a:endParaRPr lang="en-IE" dirty="0" smtClean="0"/>
          </a:p>
          <a:p>
            <a:r>
              <a:rPr lang="en-IE" dirty="0" err="1" smtClean="0"/>
              <a:t>D’athraigh</a:t>
            </a:r>
            <a:r>
              <a:rPr lang="en-IE" dirty="0" smtClean="0"/>
              <a:t> </a:t>
            </a:r>
            <a:r>
              <a:rPr lang="en-IE" dirty="0" err="1" smtClean="0"/>
              <a:t>cúrsaí</a:t>
            </a:r>
            <a:r>
              <a:rPr lang="en-IE" dirty="0" smtClean="0"/>
              <a:t> le </a:t>
            </a:r>
            <a:r>
              <a:rPr lang="en-IE" dirty="0" err="1" smtClean="0"/>
              <a:t>linn</a:t>
            </a:r>
            <a:r>
              <a:rPr lang="en-IE" dirty="0" smtClean="0"/>
              <a:t> </a:t>
            </a:r>
            <a:r>
              <a:rPr lang="en-IE" dirty="0" err="1" smtClean="0"/>
              <a:t>ré</a:t>
            </a:r>
            <a:r>
              <a:rPr lang="en-IE" dirty="0" smtClean="0"/>
              <a:t> an </a:t>
            </a:r>
            <a:r>
              <a:rPr lang="en-IE" dirty="0" err="1" smtClean="0"/>
              <a:t>Tíogar</a:t>
            </a:r>
            <a:r>
              <a:rPr lang="en-IE" dirty="0" smtClean="0"/>
              <a:t> </a:t>
            </a:r>
            <a:r>
              <a:rPr lang="en-IE" dirty="0" err="1" smtClean="0"/>
              <a:t>Cheilteach</a:t>
            </a:r>
            <a:r>
              <a:rPr lang="en-IE" dirty="0" smtClean="0"/>
              <a:t> </a:t>
            </a:r>
            <a:r>
              <a:rPr lang="en-IE" dirty="0" err="1" smtClean="0"/>
              <a:t>thosaigh</a:t>
            </a:r>
            <a:r>
              <a:rPr lang="en-IE" dirty="0" smtClean="0"/>
              <a:t> </a:t>
            </a:r>
            <a:r>
              <a:rPr lang="en-IE" dirty="0" err="1" smtClean="0"/>
              <a:t>na</a:t>
            </a:r>
            <a:r>
              <a:rPr lang="en-IE" dirty="0" smtClean="0"/>
              <a:t> </a:t>
            </a:r>
            <a:r>
              <a:rPr lang="en-IE" dirty="0" err="1" smtClean="0"/>
              <a:t>mílte</a:t>
            </a:r>
            <a:r>
              <a:rPr lang="en-IE" dirty="0" smtClean="0"/>
              <a:t> </a:t>
            </a:r>
            <a:r>
              <a:rPr lang="en-IE" dirty="0" err="1" smtClean="0"/>
              <a:t>ag</a:t>
            </a:r>
            <a:r>
              <a:rPr lang="en-IE" dirty="0" smtClean="0"/>
              <a:t> </a:t>
            </a:r>
            <a:r>
              <a:rPr lang="en-IE" dirty="0" err="1" smtClean="0"/>
              <a:t>teacht</a:t>
            </a:r>
            <a:r>
              <a:rPr lang="en-IE" dirty="0" smtClean="0"/>
              <a:t> </a:t>
            </a:r>
            <a:r>
              <a:rPr lang="en-IE" dirty="0" err="1" smtClean="0"/>
              <a:t>chun</a:t>
            </a:r>
            <a:r>
              <a:rPr lang="en-IE" dirty="0" smtClean="0"/>
              <a:t> </a:t>
            </a:r>
            <a:r>
              <a:rPr lang="en-IE" dirty="0" err="1" smtClean="0"/>
              <a:t>na</a:t>
            </a:r>
            <a:r>
              <a:rPr lang="en-IE" dirty="0" smtClean="0"/>
              <a:t> </a:t>
            </a:r>
            <a:r>
              <a:rPr lang="en-IE" dirty="0" err="1" smtClean="0"/>
              <a:t>tíre</a:t>
            </a:r>
            <a:r>
              <a:rPr lang="en-IE" dirty="0" smtClean="0"/>
              <a:t> </a:t>
            </a:r>
            <a:r>
              <a:rPr lang="en-IE" dirty="0" err="1" smtClean="0"/>
              <a:t>seo</a:t>
            </a:r>
            <a:r>
              <a:rPr lang="en-IE" dirty="0" smtClean="0"/>
              <a:t>.</a:t>
            </a:r>
          </a:p>
          <a:p>
            <a:r>
              <a:rPr lang="en-IE" dirty="0" err="1" smtClean="0"/>
              <a:t>Ón</a:t>
            </a:r>
            <a:r>
              <a:rPr lang="en-IE" dirty="0" smtClean="0"/>
              <a:t> </a:t>
            </a:r>
            <a:r>
              <a:rPr lang="en-IE" dirty="0" err="1" smtClean="0"/>
              <a:t>Afraic</a:t>
            </a:r>
            <a:r>
              <a:rPr lang="en-IE" dirty="0" smtClean="0"/>
              <a:t>, An </a:t>
            </a:r>
            <a:r>
              <a:rPr lang="en-IE" dirty="0" err="1" smtClean="0"/>
              <a:t>Pholainn</a:t>
            </a:r>
            <a:r>
              <a:rPr lang="en-IE" dirty="0" smtClean="0"/>
              <a:t>, AN </a:t>
            </a:r>
            <a:r>
              <a:rPr lang="en-IE" dirty="0" err="1" smtClean="0"/>
              <a:t>Nígéir</a:t>
            </a:r>
            <a:r>
              <a:rPr lang="en-IE" dirty="0" smtClean="0"/>
              <a:t>, An </a:t>
            </a:r>
            <a:r>
              <a:rPr lang="en-IE" dirty="0" err="1" smtClean="0"/>
              <a:t>Rómáin</a:t>
            </a:r>
            <a:r>
              <a:rPr lang="en-IE" dirty="0" smtClean="0"/>
              <a:t>, </a:t>
            </a:r>
            <a:r>
              <a:rPr lang="en-IE" dirty="0" err="1" smtClean="0"/>
              <a:t>srl</a:t>
            </a:r>
            <a:r>
              <a:rPr lang="en-IE" dirty="0" smtClean="0"/>
              <a:t>.</a:t>
            </a:r>
          </a:p>
          <a:p>
            <a:r>
              <a:rPr lang="en-IE" dirty="0" err="1" smtClean="0"/>
              <a:t>Cearta</a:t>
            </a:r>
            <a:r>
              <a:rPr lang="en-IE" dirty="0" smtClean="0"/>
              <a:t> </a:t>
            </a:r>
            <a:r>
              <a:rPr lang="en-IE" dirty="0" err="1" smtClean="0"/>
              <a:t>daonna</a:t>
            </a:r>
            <a:endParaRPr lang="en-IE" dirty="0" smtClean="0"/>
          </a:p>
          <a:p>
            <a:r>
              <a:rPr lang="en-IE" dirty="0" err="1" smtClean="0"/>
              <a:t>Saol</a:t>
            </a:r>
            <a:r>
              <a:rPr lang="en-IE" dirty="0" smtClean="0"/>
              <a:t> </a:t>
            </a:r>
            <a:r>
              <a:rPr lang="en-IE" dirty="0" err="1" smtClean="0"/>
              <a:t>níos</a:t>
            </a:r>
            <a:r>
              <a:rPr lang="en-IE" dirty="0" smtClean="0"/>
              <a:t> </a:t>
            </a:r>
            <a:r>
              <a:rPr lang="en-IE" dirty="0" err="1" smtClean="0"/>
              <a:t>fearr</a:t>
            </a:r>
            <a:endParaRPr lang="en-IE" dirty="0" smtClean="0"/>
          </a:p>
          <a:p>
            <a:r>
              <a:rPr lang="en-IE" dirty="0" err="1" smtClean="0"/>
              <a:t>Teifigh</a:t>
            </a:r>
            <a:endParaRPr lang="en-IE" dirty="0" smtClean="0"/>
          </a:p>
          <a:p>
            <a:r>
              <a:rPr lang="en-IE" dirty="0" err="1" smtClean="0"/>
              <a:t>Cogadh</a:t>
            </a:r>
            <a:endParaRPr lang="en-IE" dirty="0" smtClean="0"/>
          </a:p>
          <a:p>
            <a:r>
              <a:rPr lang="en-IE" dirty="0" err="1" smtClean="0"/>
              <a:t>Ciníochas</a:t>
            </a:r>
            <a:endParaRPr lang="en-IE" dirty="0" smtClean="0"/>
          </a:p>
          <a:p>
            <a:r>
              <a:rPr lang="en-IE" dirty="0" err="1" smtClean="0"/>
              <a:t>Reiligiúin</a:t>
            </a:r>
            <a:r>
              <a:rPr lang="en-IE" dirty="0" smtClean="0"/>
              <a:t>/</a:t>
            </a:r>
            <a:r>
              <a:rPr lang="en-IE" dirty="0" err="1" smtClean="0"/>
              <a:t>Creideamh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8468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Buntáistí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Míbhuntáistí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785395"/>
          </a:xfrm>
        </p:spPr>
        <p:txBody>
          <a:bodyPr>
            <a:normAutofit fontScale="85000" lnSpcReduction="20000"/>
          </a:bodyPr>
          <a:lstStyle/>
          <a:p>
            <a:r>
              <a:rPr lang="en-IE" dirty="0" err="1" smtClean="0"/>
              <a:t>Sochaí</a:t>
            </a:r>
            <a:r>
              <a:rPr lang="en-IE" dirty="0" smtClean="0"/>
              <a:t> </a:t>
            </a:r>
            <a:r>
              <a:rPr lang="en-IE" dirty="0" err="1" smtClean="0"/>
              <a:t>ilchultúrtha</a:t>
            </a:r>
            <a:endParaRPr lang="en-IE" dirty="0" smtClean="0"/>
          </a:p>
          <a:p>
            <a:r>
              <a:rPr lang="en-IE" dirty="0" err="1" smtClean="0"/>
              <a:t>Cultúr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nós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creideamh</a:t>
            </a:r>
            <a:r>
              <a:rPr lang="en-IE" dirty="0" smtClean="0"/>
              <a:t> </a:t>
            </a:r>
            <a:r>
              <a:rPr lang="en-IE" dirty="0" err="1" smtClean="0"/>
              <a:t>difriúla</a:t>
            </a:r>
            <a:r>
              <a:rPr lang="en-IE" dirty="0" smtClean="0"/>
              <a:t> </a:t>
            </a:r>
            <a:r>
              <a:rPr lang="en-IE" dirty="0" err="1" smtClean="0"/>
              <a:t>ag</a:t>
            </a:r>
            <a:r>
              <a:rPr lang="en-IE" dirty="0" smtClean="0"/>
              <a:t> </a:t>
            </a:r>
            <a:r>
              <a:rPr lang="en-IE" dirty="0" err="1" smtClean="0"/>
              <a:t>teacht</a:t>
            </a:r>
            <a:r>
              <a:rPr lang="en-IE" dirty="0" smtClean="0"/>
              <a:t> le </a:t>
            </a:r>
            <a:r>
              <a:rPr lang="en-IE" dirty="0" err="1" smtClean="0"/>
              <a:t>chéile</a:t>
            </a:r>
            <a:endParaRPr lang="en-IE" dirty="0" smtClean="0"/>
          </a:p>
          <a:p>
            <a:r>
              <a:rPr lang="en-IE" dirty="0" err="1" smtClean="0"/>
              <a:t>Fógraíocht</a:t>
            </a:r>
            <a:r>
              <a:rPr lang="en-IE" dirty="0" smtClean="0"/>
              <a:t> </a:t>
            </a:r>
            <a:r>
              <a:rPr lang="en-IE" dirty="0" err="1" smtClean="0"/>
              <a:t>dár</a:t>
            </a:r>
            <a:r>
              <a:rPr lang="en-IE" dirty="0" smtClean="0"/>
              <a:t> </a:t>
            </a:r>
            <a:r>
              <a:rPr lang="en-IE" dirty="0" err="1" smtClean="0"/>
              <a:t>tír</a:t>
            </a:r>
            <a:endParaRPr lang="en-IE" dirty="0" smtClean="0"/>
          </a:p>
          <a:p>
            <a:r>
              <a:rPr lang="en-IE" dirty="0" err="1" smtClean="0"/>
              <a:t>Scileanna</a:t>
            </a:r>
            <a:r>
              <a:rPr lang="en-IE" dirty="0" smtClean="0"/>
              <a:t> </a:t>
            </a:r>
            <a:r>
              <a:rPr lang="en-IE" dirty="0" err="1" smtClean="0"/>
              <a:t>nua</a:t>
            </a:r>
            <a:endParaRPr lang="en-IE" dirty="0" smtClean="0"/>
          </a:p>
          <a:p>
            <a:r>
              <a:rPr lang="en-IE" dirty="0" err="1" smtClean="0"/>
              <a:t>Daoine</a:t>
            </a:r>
            <a:r>
              <a:rPr lang="en-IE" dirty="0" smtClean="0"/>
              <a:t> ó </a:t>
            </a:r>
            <a:r>
              <a:rPr lang="en-IE" dirty="0" err="1" smtClean="0"/>
              <a:t>gach</a:t>
            </a:r>
            <a:r>
              <a:rPr lang="en-IE" dirty="0" smtClean="0"/>
              <a:t> </a:t>
            </a:r>
            <a:r>
              <a:rPr lang="en-IE" dirty="0" err="1" smtClean="0"/>
              <a:t>cearn</a:t>
            </a:r>
            <a:r>
              <a:rPr lang="en-IE" dirty="0" smtClean="0"/>
              <a:t> den  </a:t>
            </a:r>
            <a:r>
              <a:rPr lang="en-IE" dirty="0" err="1" smtClean="0"/>
              <a:t>domhain</a:t>
            </a:r>
            <a:endParaRPr lang="en-IE" dirty="0" smtClean="0"/>
          </a:p>
          <a:p>
            <a:r>
              <a:rPr lang="en-IE" dirty="0" err="1" smtClean="0"/>
              <a:t>Líonann</a:t>
            </a:r>
            <a:r>
              <a:rPr lang="en-IE" dirty="0" smtClean="0"/>
              <a:t> </a:t>
            </a:r>
            <a:r>
              <a:rPr lang="en-IE" dirty="0" err="1" smtClean="0"/>
              <a:t>na</a:t>
            </a:r>
            <a:r>
              <a:rPr lang="en-IE" dirty="0" smtClean="0"/>
              <a:t> </a:t>
            </a:r>
            <a:r>
              <a:rPr lang="en-IE" dirty="0" err="1" smtClean="0"/>
              <a:t>himircigh</a:t>
            </a:r>
            <a:r>
              <a:rPr lang="en-IE" dirty="0" smtClean="0"/>
              <a:t> </a:t>
            </a:r>
            <a:r>
              <a:rPr lang="en-IE" dirty="0" err="1" smtClean="0"/>
              <a:t>na</a:t>
            </a:r>
            <a:r>
              <a:rPr lang="en-IE" dirty="0" smtClean="0"/>
              <a:t> </a:t>
            </a:r>
            <a:r>
              <a:rPr lang="en-IE" dirty="0" err="1" smtClean="0"/>
              <a:t>scoileanna</a:t>
            </a:r>
            <a:r>
              <a:rPr lang="en-IE" dirty="0" smtClean="0"/>
              <a:t> </a:t>
            </a:r>
            <a:r>
              <a:rPr lang="en-IE" dirty="0" err="1" smtClean="0"/>
              <a:t>atá</a:t>
            </a:r>
            <a:r>
              <a:rPr lang="en-IE" dirty="0" smtClean="0"/>
              <a:t> </a:t>
            </a:r>
            <a:r>
              <a:rPr lang="en-IE" dirty="0" err="1" smtClean="0"/>
              <a:t>ag</a:t>
            </a:r>
            <a:r>
              <a:rPr lang="en-IE" dirty="0" smtClean="0"/>
              <a:t> </a:t>
            </a:r>
            <a:r>
              <a:rPr lang="en-IE" dirty="0" err="1" smtClean="0"/>
              <a:t>streachailt</a:t>
            </a:r>
            <a:r>
              <a:rPr lang="en-IE" dirty="0" smtClean="0"/>
              <a:t> </a:t>
            </a:r>
            <a:r>
              <a:rPr lang="en-IE" dirty="0" err="1" smtClean="0"/>
              <a:t>chun</a:t>
            </a:r>
            <a:r>
              <a:rPr lang="en-IE" dirty="0" smtClean="0"/>
              <a:t> </a:t>
            </a:r>
            <a:r>
              <a:rPr lang="en-IE" dirty="0" err="1" smtClean="0"/>
              <a:t>na</a:t>
            </a:r>
            <a:r>
              <a:rPr lang="en-IE" dirty="0" smtClean="0"/>
              <a:t> </a:t>
            </a:r>
            <a:r>
              <a:rPr lang="en-IE" dirty="0" err="1" smtClean="0"/>
              <a:t>huimhreacha</a:t>
            </a:r>
            <a:r>
              <a:rPr lang="en-IE" dirty="0" smtClean="0"/>
              <a:t> a </a:t>
            </a:r>
            <a:r>
              <a:rPr lang="en-IE" dirty="0" err="1" smtClean="0"/>
              <a:t>choimeád</a:t>
            </a:r>
            <a:r>
              <a:rPr lang="en-IE" dirty="0" smtClean="0"/>
              <a:t> </a:t>
            </a:r>
            <a:r>
              <a:rPr lang="en-IE" dirty="0" err="1" smtClean="0"/>
              <a:t>suas</a:t>
            </a:r>
            <a:r>
              <a:rPr lang="en-IE" dirty="0" smtClean="0"/>
              <a:t>.</a:t>
            </a:r>
          </a:p>
          <a:p>
            <a:r>
              <a:rPr lang="en-IE" dirty="0" err="1" smtClean="0"/>
              <a:t>Aimsir</a:t>
            </a:r>
            <a:r>
              <a:rPr lang="en-IE" dirty="0" smtClean="0"/>
              <a:t> </a:t>
            </a:r>
            <a:r>
              <a:rPr lang="en-IE" dirty="0" err="1" smtClean="0"/>
              <a:t>níos</a:t>
            </a:r>
            <a:r>
              <a:rPr lang="en-IE" dirty="0" smtClean="0"/>
              <a:t> </a:t>
            </a:r>
            <a:r>
              <a:rPr lang="en-IE" dirty="0" err="1" smtClean="0"/>
              <a:t>fearr</a:t>
            </a:r>
            <a:r>
              <a:rPr lang="en-IE" dirty="0" smtClean="0"/>
              <a:t> i </a:t>
            </a:r>
            <a:r>
              <a:rPr lang="en-IE" dirty="0" err="1" smtClean="0"/>
              <a:t>dtíortha</a:t>
            </a:r>
            <a:r>
              <a:rPr lang="en-IE" dirty="0" smtClean="0"/>
              <a:t> </a:t>
            </a:r>
            <a:r>
              <a:rPr lang="en-IE" dirty="0" err="1" smtClean="0"/>
              <a:t>eile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785395"/>
          </a:xfrm>
        </p:spPr>
        <p:txBody>
          <a:bodyPr>
            <a:normAutofit fontScale="85000" lnSpcReduction="20000"/>
          </a:bodyPr>
          <a:lstStyle/>
          <a:p>
            <a:r>
              <a:rPr lang="en-IE" dirty="0" err="1" smtClean="0"/>
              <a:t>Fadhbanna</a:t>
            </a:r>
            <a:r>
              <a:rPr lang="en-IE" dirty="0" smtClean="0"/>
              <a:t> </a:t>
            </a:r>
            <a:r>
              <a:rPr lang="en-IE" dirty="0" err="1" smtClean="0"/>
              <a:t>soisialta</a:t>
            </a:r>
            <a:endParaRPr lang="en-IE" dirty="0" smtClean="0"/>
          </a:p>
          <a:p>
            <a:r>
              <a:rPr lang="en-IE" dirty="0" err="1" smtClean="0"/>
              <a:t>Ciníochas</a:t>
            </a:r>
            <a:endParaRPr lang="en-IE" dirty="0" smtClean="0"/>
          </a:p>
          <a:p>
            <a:r>
              <a:rPr lang="en-IE" dirty="0" err="1" smtClean="0"/>
              <a:t>Bochtanas</a:t>
            </a:r>
            <a:endParaRPr lang="en-IE" dirty="0" smtClean="0"/>
          </a:p>
          <a:p>
            <a:r>
              <a:rPr lang="en-IE" dirty="0" err="1" smtClean="0"/>
              <a:t>Dífhostaíocht</a:t>
            </a:r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3983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Plean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E" b="1" u="sng" dirty="0" err="1" smtClean="0"/>
              <a:t>Oscailt</a:t>
            </a:r>
            <a:r>
              <a:rPr lang="en-IE" dirty="0" smtClean="0"/>
              <a:t>: Míniú  </a:t>
            </a:r>
            <a:r>
              <a:rPr lang="en-IE" dirty="0" err="1" smtClean="0"/>
              <a:t>thabhairt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</a:t>
            </a:r>
            <a:r>
              <a:rPr lang="en-IE" dirty="0" err="1" smtClean="0"/>
              <a:t>Imirce</a:t>
            </a:r>
            <a:r>
              <a:rPr lang="en-IE" dirty="0" smtClean="0"/>
              <a:t>, </a:t>
            </a:r>
            <a:r>
              <a:rPr lang="en-IE" dirty="0" err="1" smtClean="0"/>
              <a:t>inimirce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eisimirce</a:t>
            </a:r>
            <a:r>
              <a:rPr lang="en-IE" dirty="0" smtClean="0"/>
              <a:t>.</a:t>
            </a:r>
          </a:p>
          <a:p>
            <a:pPr marL="0" indent="0">
              <a:buNone/>
            </a:pPr>
            <a:r>
              <a:rPr lang="en-IE" dirty="0" smtClean="0"/>
              <a:t>An </a:t>
            </a:r>
            <a:r>
              <a:rPr lang="en-IE" dirty="0" err="1" smtClean="0"/>
              <a:t>difir</a:t>
            </a:r>
            <a:r>
              <a:rPr lang="en-IE" dirty="0" smtClean="0"/>
              <a:t> </a:t>
            </a:r>
            <a:r>
              <a:rPr lang="en-IE" dirty="0" err="1" smtClean="0"/>
              <a:t>idir</a:t>
            </a:r>
            <a:r>
              <a:rPr lang="en-IE" dirty="0" smtClean="0"/>
              <a:t> </a:t>
            </a:r>
            <a:r>
              <a:rPr lang="en-IE" dirty="0" err="1" smtClean="0"/>
              <a:t>taisteal</a:t>
            </a:r>
            <a:r>
              <a:rPr lang="en-IE" dirty="0" smtClean="0"/>
              <a:t> ‘gap year’/’</a:t>
            </a:r>
            <a:r>
              <a:rPr lang="en-IE" dirty="0" err="1" smtClean="0"/>
              <a:t>bliain</a:t>
            </a:r>
            <a:r>
              <a:rPr lang="en-IE" dirty="0" smtClean="0"/>
              <a:t> </a:t>
            </a:r>
            <a:r>
              <a:rPr lang="en-IE" dirty="0" err="1" smtClean="0"/>
              <a:t>taistil</a:t>
            </a:r>
            <a:r>
              <a:rPr lang="en-IE" dirty="0" smtClean="0"/>
              <a:t>’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imirce</a:t>
            </a:r>
            <a:r>
              <a:rPr lang="en-IE" dirty="0" smtClean="0"/>
              <a:t> </a:t>
            </a:r>
            <a:r>
              <a:rPr lang="en-IE" b="1" dirty="0" smtClean="0"/>
              <a:t>ROGHA</a:t>
            </a:r>
            <a:endParaRPr lang="en-IE" dirty="0" smtClean="0"/>
          </a:p>
          <a:p>
            <a:r>
              <a:rPr lang="en-IE" dirty="0" err="1" smtClean="0"/>
              <a:t>Luaigh</a:t>
            </a:r>
            <a:r>
              <a:rPr lang="en-IE" dirty="0" smtClean="0"/>
              <a:t> </a:t>
            </a:r>
            <a:r>
              <a:rPr lang="en-IE" dirty="0" err="1" smtClean="0"/>
              <a:t>na</a:t>
            </a:r>
            <a:r>
              <a:rPr lang="en-IE" dirty="0" smtClean="0"/>
              <a:t> </a:t>
            </a:r>
            <a:r>
              <a:rPr lang="en-IE" dirty="0" err="1" smtClean="0"/>
              <a:t>trí</a:t>
            </a:r>
            <a:r>
              <a:rPr lang="en-IE" dirty="0" smtClean="0"/>
              <a:t> </a:t>
            </a:r>
            <a:r>
              <a:rPr lang="en-IE" dirty="0" err="1" smtClean="0"/>
              <a:t>phór</a:t>
            </a:r>
            <a:r>
              <a:rPr lang="en-IE" dirty="0" smtClean="0"/>
              <a:t> </a:t>
            </a:r>
            <a:r>
              <a:rPr lang="en-IE" dirty="0" err="1" smtClean="0"/>
              <a:t>phointí</a:t>
            </a:r>
            <a:r>
              <a:rPr lang="en-IE" dirty="0" smtClean="0"/>
              <a:t> a </a:t>
            </a:r>
            <a:r>
              <a:rPr lang="en-IE" dirty="0" err="1" smtClean="0"/>
              <a:t>phléifidh</a:t>
            </a:r>
            <a:r>
              <a:rPr lang="en-IE" dirty="0" smtClean="0"/>
              <a:t> </a:t>
            </a:r>
            <a:r>
              <a:rPr lang="en-IE" dirty="0" err="1" smtClean="0"/>
              <a:t>tú</a:t>
            </a:r>
            <a:endParaRPr lang="en-IE" dirty="0" smtClean="0"/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b="1" u="sng" dirty="0" err="1" smtClean="0"/>
              <a:t>Lár</a:t>
            </a:r>
            <a:r>
              <a:rPr lang="en-IE" b="1" u="sng" dirty="0" smtClean="0"/>
              <a:t>: </a:t>
            </a:r>
            <a:r>
              <a:rPr lang="en-IE" dirty="0" smtClean="0"/>
              <a:t> </a:t>
            </a:r>
            <a:r>
              <a:rPr lang="en-IE" dirty="0" err="1" smtClean="0"/>
              <a:t>Leathanú</a:t>
            </a:r>
            <a:r>
              <a:rPr lang="en-IE" dirty="0" smtClean="0"/>
              <a:t> </a:t>
            </a:r>
            <a:r>
              <a:rPr lang="en-IE" dirty="0" err="1" smtClean="0"/>
              <a:t>amach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míniú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samplaí</a:t>
            </a:r>
            <a:r>
              <a:rPr lang="en-IE" dirty="0" smtClean="0"/>
              <a:t> a </a:t>
            </a:r>
            <a:r>
              <a:rPr lang="en-IE" dirty="0" err="1" smtClean="0"/>
              <a:t>thabhairt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</a:t>
            </a:r>
            <a:r>
              <a:rPr lang="en-IE" dirty="0" err="1" smtClean="0"/>
              <a:t>na</a:t>
            </a:r>
            <a:r>
              <a:rPr lang="en-IE" dirty="0" smtClean="0"/>
              <a:t> </a:t>
            </a:r>
            <a:r>
              <a:rPr lang="en-IE" dirty="0" err="1" smtClean="0"/>
              <a:t>pointí</a:t>
            </a:r>
            <a:endParaRPr lang="en-IE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Na </a:t>
            </a:r>
            <a:r>
              <a:rPr lang="en-IE" dirty="0" err="1" smtClean="0"/>
              <a:t>cúiseanna</a:t>
            </a:r>
            <a:r>
              <a:rPr lang="en-IE" dirty="0" smtClean="0"/>
              <a:t> </a:t>
            </a:r>
            <a:r>
              <a:rPr lang="en-IE" dirty="0" err="1" smtClean="0"/>
              <a:t>taobh</a:t>
            </a:r>
            <a:r>
              <a:rPr lang="en-IE" dirty="0" smtClean="0"/>
              <a:t> </a:t>
            </a:r>
            <a:r>
              <a:rPr lang="en-IE" dirty="0" err="1" smtClean="0"/>
              <a:t>thiar</a:t>
            </a:r>
            <a:r>
              <a:rPr lang="en-IE" dirty="0" smtClean="0"/>
              <a:t> </a:t>
            </a:r>
            <a:r>
              <a:rPr lang="en-IE" dirty="0" err="1" smtClean="0"/>
              <a:t>d’imirce</a:t>
            </a:r>
            <a:r>
              <a:rPr lang="en-IE" dirty="0" smtClean="0"/>
              <a:t> (</a:t>
            </a:r>
            <a:r>
              <a:rPr lang="en-IE" dirty="0" err="1" smtClean="0"/>
              <a:t>tíortha</a:t>
            </a:r>
            <a:r>
              <a:rPr lang="en-IE" dirty="0" smtClean="0"/>
              <a:t>) </a:t>
            </a:r>
            <a:r>
              <a:rPr lang="en-IE" smtClean="0"/>
              <a:t>(stair)</a:t>
            </a:r>
            <a:endParaRPr lang="en-IE" dirty="0" smtClean="0"/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Na </a:t>
            </a:r>
            <a:r>
              <a:rPr lang="en-IE" dirty="0" err="1" smtClean="0"/>
              <a:t>buntáistí</a:t>
            </a:r>
            <a:r>
              <a:rPr lang="en-IE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Na </a:t>
            </a:r>
            <a:r>
              <a:rPr lang="en-IE" dirty="0" err="1" smtClean="0"/>
              <a:t>míbhuntáistí</a:t>
            </a:r>
            <a:endParaRPr lang="en-IE" dirty="0" smtClean="0"/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b="1" u="sng" dirty="0" err="1" smtClean="0"/>
              <a:t>Críoch</a:t>
            </a:r>
            <a:endParaRPr lang="en-IE" b="1" u="sng" dirty="0" smtClean="0"/>
          </a:p>
          <a:p>
            <a:pPr marL="0" indent="0">
              <a:buNone/>
            </a:pPr>
            <a:r>
              <a:rPr lang="en-IE" dirty="0" smtClean="0"/>
              <a:t>Do </a:t>
            </a:r>
            <a:r>
              <a:rPr lang="en-IE" dirty="0" err="1" smtClean="0"/>
              <a:t>thuairim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</a:t>
            </a:r>
            <a:r>
              <a:rPr lang="en-IE" dirty="0" err="1" smtClean="0"/>
              <a:t>na</a:t>
            </a:r>
            <a:r>
              <a:rPr lang="en-IE" dirty="0" smtClean="0"/>
              <a:t> </a:t>
            </a:r>
            <a:r>
              <a:rPr lang="en-IE" dirty="0" err="1" smtClean="0"/>
              <a:t>pointí</a:t>
            </a:r>
            <a:r>
              <a:rPr lang="en-IE" dirty="0" smtClean="0"/>
              <a:t> a </a:t>
            </a:r>
            <a:r>
              <a:rPr lang="en-IE" dirty="0" err="1" smtClean="0"/>
              <a:t>luaigh</a:t>
            </a:r>
            <a:r>
              <a:rPr lang="en-IE" dirty="0" smtClean="0"/>
              <a:t> </a:t>
            </a:r>
            <a:r>
              <a:rPr lang="en-IE" dirty="0" err="1" smtClean="0"/>
              <a:t>tú</a:t>
            </a:r>
            <a:r>
              <a:rPr lang="en-IE" dirty="0" smtClean="0"/>
              <a:t>, do </a:t>
            </a:r>
            <a:r>
              <a:rPr lang="en-IE" dirty="0" err="1" smtClean="0"/>
              <a:t>thuairim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an </a:t>
            </a:r>
            <a:r>
              <a:rPr lang="en-IE" dirty="0" err="1" smtClean="0"/>
              <a:t>dtodchaí</a:t>
            </a:r>
            <a:r>
              <a:rPr lang="en-IE" dirty="0" smtClean="0"/>
              <a:t>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4203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239</Words>
  <Application>Microsoft Office PowerPoint</Application>
  <PresentationFormat>On-screen Show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Inimirce agus Eisimirce</vt:lpstr>
      <vt:lpstr>Inimirce agus Eisimirce</vt:lpstr>
      <vt:lpstr>Buntáistí agus Míbhuntáistí</vt:lpstr>
      <vt:lpstr>Plean</vt:lpstr>
    </vt:vector>
  </TitlesOfParts>
  <Company>Carrigaline Community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Imirce agus Eisimirce</dc:title>
  <dc:creator>Staff 2</dc:creator>
  <cp:lastModifiedBy>Staff 2</cp:lastModifiedBy>
  <cp:revision>4</cp:revision>
  <dcterms:created xsi:type="dcterms:W3CDTF">2013-10-24T11:23:34Z</dcterms:created>
  <dcterms:modified xsi:type="dcterms:W3CDTF">2013-10-25T08:36:14Z</dcterms:modified>
</cp:coreProperties>
</file>