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FAEA4-999D-483E-82E2-64E46A40530B}" type="datetimeFigureOut">
              <a:rPr lang="en-IE" smtClean="0"/>
              <a:t>06/03/2015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DFD0E-B46E-4813-9DC8-45BD88F72B4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488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DFD0E-B46E-4813-9DC8-45BD88F72B4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808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402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248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973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367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715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544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420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529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592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749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311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38EE9-6573-4FD4-B817-3EB82DA53285}" type="datetimeFigureOut">
              <a:rPr lang="en-IE" smtClean="0"/>
              <a:t>05/03/2015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7E8B-E3B2-4B95-9D2F-059EAF65EA8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950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Léamhthuiscint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Conas</a:t>
            </a:r>
            <a:r>
              <a:rPr lang="en-GB" dirty="0" smtClean="0"/>
              <a:t> </a:t>
            </a:r>
            <a:r>
              <a:rPr lang="en-GB" dirty="0" err="1" smtClean="0"/>
              <a:t>iad</a:t>
            </a:r>
            <a:r>
              <a:rPr lang="en-GB" dirty="0" smtClean="0"/>
              <a:t> a </a:t>
            </a:r>
            <a:r>
              <a:rPr lang="en-GB" dirty="0" err="1" smtClean="0"/>
              <a:t>dhéanamh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511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Ceist</a:t>
            </a:r>
            <a:r>
              <a:rPr lang="en-GB" dirty="0" smtClean="0"/>
              <a:t> 6 a - </a:t>
            </a:r>
            <a:r>
              <a:rPr lang="en-GB" dirty="0" err="1" smtClean="0"/>
              <a:t>Gramadach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/>
              <a:t>Téarmaí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/>
              <a:t>Samplaí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769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Ceist</a:t>
            </a:r>
            <a:r>
              <a:rPr lang="en-GB" dirty="0" smtClean="0"/>
              <a:t> 6b – </a:t>
            </a:r>
            <a:r>
              <a:rPr lang="en-GB" dirty="0" err="1" smtClean="0"/>
              <a:t>Seanre</a:t>
            </a:r>
            <a:r>
              <a:rPr lang="en-GB" dirty="0" smtClean="0"/>
              <a:t>/</a:t>
            </a:r>
            <a:r>
              <a:rPr lang="en-GB" dirty="0" err="1" smtClean="0"/>
              <a:t>Duine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…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 </a:t>
            </a:r>
            <a:r>
              <a:rPr lang="en-GB" dirty="0" err="1" smtClean="0"/>
              <a:t>cheist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, </a:t>
            </a:r>
            <a:r>
              <a:rPr lang="en-GB" dirty="0" err="1" smtClean="0"/>
              <a:t>cuirtear</a:t>
            </a:r>
            <a:r>
              <a:rPr lang="en-GB" dirty="0" smtClean="0"/>
              <a:t> </a:t>
            </a:r>
            <a:r>
              <a:rPr lang="en-GB" dirty="0" err="1" smtClean="0"/>
              <a:t>ceist</a:t>
            </a:r>
            <a:r>
              <a:rPr lang="en-GB" dirty="0" smtClean="0"/>
              <a:t> ort mar </a:t>
            </a:r>
            <a:r>
              <a:rPr lang="en-GB" dirty="0" err="1" smtClean="0"/>
              <a:t>gheall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seanre</a:t>
            </a:r>
            <a:r>
              <a:rPr lang="en-GB" dirty="0" smtClean="0"/>
              <a:t> </a:t>
            </a:r>
            <a:r>
              <a:rPr lang="en-GB" dirty="0" err="1" smtClean="0"/>
              <a:t>atá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gceist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sliocht</a:t>
            </a:r>
            <a:r>
              <a:rPr lang="en-GB" dirty="0" smtClean="0"/>
              <a:t>,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cuirtear</a:t>
            </a:r>
            <a:r>
              <a:rPr lang="en-GB" dirty="0" smtClean="0"/>
              <a:t> </a:t>
            </a:r>
            <a:r>
              <a:rPr lang="en-GB" dirty="0" err="1" smtClean="0"/>
              <a:t>ceist</a:t>
            </a:r>
            <a:r>
              <a:rPr lang="en-GB" dirty="0" smtClean="0"/>
              <a:t> ort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phearsa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phíosa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do </a:t>
            </a:r>
            <a:r>
              <a:rPr lang="en-GB" dirty="0" err="1" smtClean="0"/>
              <a:t>thuairim</a:t>
            </a:r>
            <a:r>
              <a:rPr lang="en-GB" dirty="0" smtClean="0"/>
              <a:t> </a:t>
            </a:r>
            <a:r>
              <a:rPr lang="en-GB" dirty="0" err="1" smtClean="0"/>
              <a:t>féin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eolas</a:t>
            </a:r>
            <a:r>
              <a:rPr lang="en-GB" dirty="0" smtClean="0"/>
              <a:t> a </a:t>
            </a:r>
            <a:r>
              <a:rPr lang="en-GB" dirty="0" err="1" smtClean="0"/>
              <a:t>fhaightear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sliocht</a:t>
            </a:r>
            <a:r>
              <a:rPr lang="en-GB" dirty="0" smtClean="0"/>
              <a:t>.</a:t>
            </a:r>
          </a:p>
          <a:p>
            <a:r>
              <a:rPr lang="en-GB" dirty="0" smtClean="0"/>
              <a:t>De </a:t>
            </a:r>
            <a:r>
              <a:rPr lang="en-GB" dirty="0" err="1" smtClean="0"/>
              <a:t>gnáth</a:t>
            </a:r>
            <a:r>
              <a:rPr lang="en-GB" dirty="0" smtClean="0"/>
              <a:t> is í an ‘</a:t>
            </a:r>
            <a:r>
              <a:rPr lang="en-GB" dirty="0" err="1" smtClean="0"/>
              <a:t>seanre</a:t>
            </a:r>
            <a:r>
              <a:rPr lang="en-GB" dirty="0" smtClean="0"/>
              <a:t>’ an </a:t>
            </a:r>
            <a:r>
              <a:rPr lang="en-GB" dirty="0" err="1" smtClean="0"/>
              <a:t>cheist</a:t>
            </a:r>
            <a:r>
              <a:rPr lang="en-GB" dirty="0" smtClean="0"/>
              <a:t> is </a:t>
            </a:r>
            <a:r>
              <a:rPr lang="en-GB" dirty="0" err="1" smtClean="0"/>
              <a:t>coitianta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Seo</a:t>
            </a:r>
            <a:r>
              <a:rPr lang="en-GB" dirty="0" smtClean="0"/>
              <a:t> </a:t>
            </a:r>
            <a:r>
              <a:rPr lang="en-GB" dirty="0" err="1" smtClean="0"/>
              <a:t>thíos</a:t>
            </a:r>
            <a:r>
              <a:rPr lang="en-GB" dirty="0" smtClean="0"/>
              <a:t> </a:t>
            </a:r>
            <a:r>
              <a:rPr lang="en-GB" dirty="0" err="1" smtClean="0"/>
              <a:t>sampla</a:t>
            </a:r>
            <a:r>
              <a:rPr lang="en-GB" dirty="0" smtClean="0"/>
              <a:t> den </a:t>
            </a:r>
            <a:r>
              <a:rPr lang="en-GB" dirty="0" err="1" smtClean="0"/>
              <a:t>cheist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conas</a:t>
            </a:r>
            <a:r>
              <a:rPr lang="en-GB" dirty="0" smtClean="0"/>
              <a:t> </a:t>
            </a:r>
            <a:r>
              <a:rPr lang="en-GB" dirty="0" err="1" smtClean="0"/>
              <a:t>freagra</a:t>
            </a:r>
            <a:r>
              <a:rPr lang="en-GB" dirty="0" smtClean="0"/>
              <a:t> a </a:t>
            </a:r>
            <a:r>
              <a:rPr lang="en-GB" dirty="0" err="1" smtClean="0"/>
              <a:t>chur</a:t>
            </a:r>
            <a:r>
              <a:rPr lang="en-GB" dirty="0" smtClean="0"/>
              <a:t> le </a:t>
            </a:r>
            <a:r>
              <a:rPr lang="en-GB" dirty="0" err="1" smtClean="0"/>
              <a:t>chéile</a:t>
            </a:r>
            <a:r>
              <a:rPr lang="en-GB" dirty="0" smtClean="0"/>
              <a:t>,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aon</a:t>
            </a:r>
            <a:r>
              <a:rPr lang="en-GB" dirty="0" smtClean="0"/>
              <a:t> le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marcanna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84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err="1" smtClean="0"/>
              <a:t>Seanre</a:t>
            </a:r>
            <a:endParaRPr lang="en-GB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Insint-dialann</a:t>
            </a:r>
            <a:r>
              <a:rPr lang="en-GB" dirty="0" smtClean="0"/>
              <a:t>, </a:t>
            </a:r>
            <a:r>
              <a:rPr lang="en-GB" dirty="0" err="1" smtClean="0"/>
              <a:t>pearsanta</a:t>
            </a:r>
            <a:r>
              <a:rPr lang="en-GB" dirty="0" smtClean="0"/>
              <a:t>, </a:t>
            </a:r>
            <a:r>
              <a:rPr lang="en-GB" dirty="0" err="1" smtClean="0"/>
              <a:t>athinsint</a:t>
            </a:r>
            <a:r>
              <a:rPr lang="en-GB" dirty="0" smtClean="0"/>
              <a:t>, </a:t>
            </a:r>
            <a:r>
              <a:rPr lang="en-GB" dirty="0" err="1" smtClean="0"/>
              <a:t>tuairimí</a:t>
            </a:r>
            <a:r>
              <a:rPr lang="en-GB" dirty="0" smtClean="0"/>
              <a:t>, </a:t>
            </a:r>
            <a:r>
              <a:rPr lang="en-GB" dirty="0" err="1" smtClean="0"/>
              <a:t>mothúcháin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Tuairisc</a:t>
            </a:r>
            <a:r>
              <a:rPr lang="en-GB" dirty="0" smtClean="0"/>
              <a:t>-cur </a:t>
            </a:r>
            <a:r>
              <a:rPr lang="en-GB" dirty="0" err="1" smtClean="0"/>
              <a:t>síos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chúrsaí</a:t>
            </a:r>
            <a:r>
              <a:rPr lang="en-GB" dirty="0" smtClean="0"/>
              <a:t>, ag </a:t>
            </a:r>
            <a:r>
              <a:rPr lang="en-GB" dirty="0" err="1" smtClean="0"/>
              <a:t>tabhairt</a:t>
            </a:r>
            <a:r>
              <a:rPr lang="en-GB" dirty="0" smtClean="0"/>
              <a:t> </a:t>
            </a:r>
            <a:r>
              <a:rPr lang="en-GB" dirty="0" err="1" smtClean="0"/>
              <a:t>eolais</a:t>
            </a:r>
            <a:r>
              <a:rPr lang="en-GB" dirty="0"/>
              <a:t>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Treoir</a:t>
            </a:r>
            <a:r>
              <a:rPr lang="en-GB" dirty="0" smtClean="0"/>
              <a:t>- </a:t>
            </a:r>
            <a:r>
              <a:rPr lang="en-GB" dirty="0" err="1" smtClean="0"/>
              <a:t>conas</a:t>
            </a:r>
            <a:r>
              <a:rPr lang="en-GB" dirty="0" smtClean="0"/>
              <a:t> </a:t>
            </a:r>
            <a:r>
              <a:rPr lang="en-GB" dirty="0" err="1" smtClean="0"/>
              <a:t>tabhairt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rud</a:t>
            </a:r>
            <a:r>
              <a:rPr lang="en-GB" dirty="0" smtClean="0"/>
              <a:t> </a:t>
            </a:r>
            <a:r>
              <a:rPr lang="en-GB" dirty="0" err="1" smtClean="0"/>
              <a:t>éigin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Míniú</a:t>
            </a:r>
            <a:r>
              <a:rPr lang="en-GB" dirty="0" smtClean="0"/>
              <a:t>- </a:t>
            </a:r>
            <a:r>
              <a:rPr lang="en-GB" dirty="0" err="1" smtClean="0"/>
              <a:t>conas</a:t>
            </a:r>
            <a:r>
              <a:rPr lang="en-GB" dirty="0" smtClean="0"/>
              <a:t> a </a:t>
            </a:r>
            <a:r>
              <a:rPr lang="en-GB" dirty="0" err="1" smtClean="0"/>
              <a:t>oibríonn</a:t>
            </a:r>
            <a:r>
              <a:rPr lang="en-GB" dirty="0" smtClean="0"/>
              <a:t>/</a:t>
            </a:r>
            <a:r>
              <a:rPr lang="en-GB" dirty="0" err="1" smtClean="0"/>
              <a:t>feidhmíonn</a:t>
            </a:r>
            <a:r>
              <a:rPr lang="en-GB" dirty="0" smtClean="0"/>
              <a:t> </a:t>
            </a:r>
            <a:r>
              <a:rPr lang="en-GB" dirty="0" err="1" smtClean="0"/>
              <a:t>rudaí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Áititheach-dearcadh</a:t>
            </a:r>
            <a:r>
              <a:rPr lang="en-GB" dirty="0" smtClean="0"/>
              <a:t>, </a:t>
            </a:r>
            <a:r>
              <a:rPr lang="en-GB" dirty="0" err="1" smtClean="0"/>
              <a:t>duine</a:t>
            </a:r>
            <a:r>
              <a:rPr lang="en-GB" dirty="0" smtClean="0"/>
              <a:t> a </a:t>
            </a:r>
            <a:r>
              <a:rPr lang="en-GB" dirty="0" err="1" smtClean="0"/>
              <a:t>mhealladh</a:t>
            </a:r>
            <a:r>
              <a:rPr lang="en-GB" dirty="0" smtClean="0"/>
              <a:t>, </a:t>
            </a:r>
            <a:r>
              <a:rPr lang="en-GB" dirty="0" err="1" smtClean="0"/>
              <a:t>moladh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Plé</a:t>
            </a:r>
            <a:r>
              <a:rPr lang="en-GB" dirty="0" smtClean="0"/>
              <a:t>- </a:t>
            </a:r>
            <a:r>
              <a:rPr lang="en-GB" dirty="0" err="1" smtClean="0"/>
              <a:t>argóint</a:t>
            </a:r>
            <a:r>
              <a:rPr lang="en-GB" dirty="0" smtClean="0"/>
              <a:t>, </a:t>
            </a:r>
            <a:r>
              <a:rPr lang="en-GB" dirty="0" err="1" smtClean="0"/>
              <a:t>dearcadh</a:t>
            </a:r>
            <a:r>
              <a:rPr lang="en-GB" dirty="0" smtClean="0"/>
              <a:t>, </a:t>
            </a:r>
            <a:r>
              <a:rPr lang="en-GB" dirty="0" err="1" smtClean="0"/>
              <a:t>seasamh</a:t>
            </a:r>
            <a:r>
              <a:rPr lang="en-GB" dirty="0" smtClean="0"/>
              <a:t> a </a:t>
            </a:r>
            <a:r>
              <a:rPr lang="en-GB" dirty="0" err="1" smtClean="0"/>
              <a:t>thógáil</a:t>
            </a:r>
            <a:r>
              <a:rPr lang="en-GB" dirty="0" smtClean="0"/>
              <a:t>, </a:t>
            </a:r>
            <a:r>
              <a:rPr lang="en-GB" dirty="0" err="1" smtClean="0"/>
              <a:t>rogha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 err="1" smtClean="0"/>
              <a:t>Comharthaí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sóirt</a:t>
            </a:r>
            <a:r>
              <a:rPr lang="en-GB" b="1" u="sng" dirty="0" smtClean="0"/>
              <a:t>/</a:t>
            </a:r>
            <a:r>
              <a:rPr lang="en-GB" b="1" u="sng" dirty="0" err="1" smtClean="0"/>
              <a:t>critéir</a:t>
            </a:r>
            <a:endParaRPr lang="en-GB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AC. </a:t>
            </a:r>
            <a:r>
              <a:rPr lang="en-GB" dirty="0" err="1" smtClean="0"/>
              <a:t>Ord</a:t>
            </a:r>
            <a:r>
              <a:rPr lang="en-GB" dirty="0" smtClean="0"/>
              <a:t> </a:t>
            </a:r>
            <a:r>
              <a:rPr lang="en-GB" dirty="0" err="1" smtClean="0"/>
              <a:t>croineolaíoch</a:t>
            </a:r>
            <a:r>
              <a:rPr lang="en-GB" dirty="0" smtClean="0"/>
              <a:t>, </a:t>
            </a:r>
            <a:r>
              <a:rPr lang="en-GB" dirty="0" err="1" smtClean="0"/>
              <a:t>ainmfhocail</a:t>
            </a:r>
            <a:r>
              <a:rPr lang="en-GB" dirty="0" smtClean="0"/>
              <a:t> </a:t>
            </a:r>
            <a:r>
              <a:rPr lang="en-GB" dirty="0" err="1" smtClean="0"/>
              <a:t>chun</a:t>
            </a:r>
            <a:r>
              <a:rPr lang="en-GB" dirty="0" smtClean="0"/>
              <a:t> </a:t>
            </a:r>
            <a:r>
              <a:rPr lang="en-GB" dirty="0" err="1" smtClean="0"/>
              <a:t>daoine</a:t>
            </a:r>
            <a:r>
              <a:rPr lang="en-GB" dirty="0" smtClean="0"/>
              <a:t> a </a:t>
            </a:r>
            <a:r>
              <a:rPr lang="en-GB" dirty="0" err="1" smtClean="0"/>
              <a:t>aithint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AL, </a:t>
            </a:r>
            <a:r>
              <a:rPr lang="en-GB" dirty="0" err="1" smtClean="0"/>
              <a:t>friotal</a:t>
            </a:r>
            <a:r>
              <a:rPr lang="en-GB" dirty="0" smtClean="0"/>
              <a:t> </a:t>
            </a:r>
            <a:r>
              <a:rPr lang="en-GB" dirty="0" err="1" smtClean="0"/>
              <a:t>neamhphearsanta</a:t>
            </a:r>
            <a:r>
              <a:rPr lang="en-GB" dirty="0" smtClean="0"/>
              <a:t>, </a:t>
            </a:r>
            <a:r>
              <a:rPr lang="en-GB" dirty="0" err="1" smtClean="0"/>
              <a:t>teciniúil</a:t>
            </a:r>
            <a:r>
              <a:rPr lang="en-GB" dirty="0" smtClean="0"/>
              <a:t>, pointe </a:t>
            </a:r>
            <a:r>
              <a:rPr lang="en-GB" dirty="0" err="1" smtClean="0"/>
              <a:t>éigin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ngach</a:t>
            </a:r>
            <a:r>
              <a:rPr lang="en-GB" dirty="0" smtClean="0"/>
              <a:t> alt.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modh</a:t>
            </a:r>
            <a:r>
              <a:rPr lang="en-GB" dirty="0" smtClean="0"/>
              <a:t> </a:t>
            </a:r>
            <a:r>
              <a:rPr lang="en-GB" dirty="0" err="1" smtClean="0"/>
              <a:t>ordaitheach</a:t>
            </a:r>
            <a:r>
              <a:rPr lang="en-GB" dirty="0" smtClean="0"/>
              <a:t>, </a:t>
            </a:r>
            <a:r>
              <a:rPr lang="en-GB" dirty="0" err="1" smtClean="0"/>
              <a:t>Ord</a:t>
            </a:r>
            <a:r>
              <a:rPr lang="en-GB" dirty="0" smtClean="0"/>
              <a:t> </a:t>
            </a:r>
            <a:r>
              <a:rPr lang="en-GB" dirty="0" err="1" smtClean="0"/>
              <a:t>croineolaíoch</a:t>
            </a:r>
            <a:r>
              <a:rPr lang="en-GB" dirty="0" smtClean="0"/>
              <a:t>, </a:t>
            </a:r>
            <a:r>
              <a:rPr lang="en-GB" dirty="0" err="1" smtClean="0"/>
              <a:t>foclóir</a:t>
            </a:r>
            <a:r>
              <a:rPr lang="en-GB" dirty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leith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AL, </a:t>
            </a:r>
            <a:r>
              <a:rPr lang="en-GB" dirty="0" err="1" smtClean="0"/>
              <a:t>saorbhriathar</a:t>
            </a:r>
            <a:r>
              <a:rPr lang="en-GB" dirty="0" smtClean="0"/>
              <a:t>, </a:t>
            </a:r>
            <a:r>
              <a:rPr lang="en-GB" dirty="0" err="1" smtClean="0"/>
              <a:t>friotal</a:t>
            </a:r>
            <a:r>
              <a:rPr lang="en-GB" dirty="0" smtClean="0"/>
              <a:t> </a:t>
            </a:r>
            <a:r>
              <a:rPr lang="en-GB" dirty="0" err="1" smtClean="0"/>
              <a:t>teicniúil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AL, </a:t>
            </a:r>
            <a:r>
              <a:rPr lang="en-GB" dirty="0" err="1" smtClean="0"/>
              <a:t>caint</a:t>
            </a:r>
            <a:r>
              <a:rPr lang="en-GB" dirty="0" smtClean="0"/>
              <a:t> </a:t>
            </a:r>
            <a:r>
              <a:rPr lang="en-GB" dirty="0" err="1" smtClean="0"/>
              <a:t>ghinerálta</a:t>
            </a:r>
            <a:r>
              <a:rPr lang="en-GB" dirty="0" smtClean="0"/>
              <a:t>, </a:t>
            </a:r>
            <a:r>
              <a:rPr lang="en-GB" dirty="0" err="1" smtClean="0"/>
              <a:t>cónaisc</a:t>
            </a:r>
            <a:r>
              <a:rPr lang="en-GB" dirty="0" smtClean="0"/>
              <a:t> </a:t>
            </a:r>
            <a:r>
              <a:rPr lang="en-GB" dirty="0" err="1" smtClean="0"/>
              <a:t>loighciúil</a:t>
            </a:r>
            <a:r>
              <a:rPr lang="en-GB" dirty="0" smtClean="0"/>
              <a:t>, </a:t>
            </a:r>
            <a:r>
              <a:rPr lang="en-GB" dirty="0" err="1" smtClean="0"/>
              <a:t>focail</a:t>
            </a:r>
            <a:r>
              <a:rPr lang="en-GB" dirty="0" smtClean="0"/>
              <a:t> </a:t>
            </a:r>
            <a:r>
              <a:rPr lang="en-GB" dirty="0" err="1" smtClean="0"/>
              <a:t>mheastórieachta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AL, </a:t>
            </a:r>
            <a:r>
              <a:rPr lang="en-GB" dirty="0" err="1" smtClean="0"/>
              <a:t>caint</a:t>
            </a:r>
            <a:r>
              <a:rPr lang="en-GB" dirty="0" smtClean="0"/>
              <a:t> </a:t>
            </a:r>
            <a:r>
              <a:rPr lang="en-GB" dirty="0" err="1" smtClean="0"/>
              <a:t>ghinerálta</a:t>
            </a:r>
            <a:r>
              <a:rPr lang="en-GB" dirty="0" smtClean="0"/>
              <a:t>, </a:t>
            </a:r>
            <a:r>
              <a:rPr lang="en-GB" dirty="0" err="1" smtClean="0"/>
              <a:t>cónaisc</a:t>
            </a:r>
            <a:r>
              <a:rPr lang="en-GB" dirty="0" smtClean="0"/>
              <a:t> </a:t>
            </a:r>
            <a:r>
              <a:rPr lang="en-GB" dirty="0" err="1" smtClean="0"/>
              <a:t>loighciúi</a:t>
            </a:r>
            <a:endParaRPr lang="en-IE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95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Is </a:t>
            </a:r>
            <a:r>
              <a:rPr lang="en-GB" dirty="0" err="1" smtClean="0"/>
              <a:t>léir</a:t>
            </a:r>
            <a:r>
              <a:rPr lang="en-GB" dirty="0" smtClean="0"/>
              <a:t> </a:t>
            </a:r>
            <a:r>
              <a:rPr lang="en-GB" dirty="0" err="1" smtClean="0"/>
              <a:t>dom</a:t>
            </a:r>
            <a:r>
              <a:rPr lang="en-GB" dirty="0" smtClean="0"/>
              <a:t> </a:t>
            </a:r>
            <a:r>
              <a:rPr lang="en-GB" dirty="0" err="1" smtClean="0"/>
              <a:t>gur</a:t>
            </a:r>
            <a:r>
              <a:rPr lang="en-GB" dirty="0" smtClean="0"/>
              <a:t> </a:t>
            </a:r>
            <a:r>
              <a:rPr lang="en-GB" dirty="0" err="1" smtClean="0"/>
              <a:t>sliocht</a:t>
            </a:r>
            <a:r>
              <a:rPr lang="en-GB" dirty="0" smtClean="0"/>
              <a:t> </a:t>
            </a:r>
            <a:r>
              <a:rPr lang="en-GB" dirty="0" err="1" smtClean="0"/>
              <a:t>iriseoireachta</a:t>
            </a:r>
            <a:r>
              <a:rPr lang="en-GB" dirty="0" smtClean="0"/>
              <a:t> an </a:t>
            </a:r>
            <a:r>
              <a:rPr lang="en-GB" dirty="0" err="1" smtClean="0"/>
              <a:t>sliocht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, </a:t>
            </a:r>
            <a:r>
              <a:rPr lang="en-GB" dirty="0" smtClean="0"/>
              <a:t>a </a:t>
            </a:r>
            <a:r>
              <a:rPr lang="en-GB" dirty="0" err="1" smtClean="0"/>
              <a:t>thugann</a:t>
            </a:r>
            <a:r>
              <a:rPr lang="en-GB" dirty="0" smtClean="0"/>
              <a:t> </a:t>
            </a:r>
            <a:r>
              <a:rPr lang="en-GB" dirty="0" err="1" smtClean="0"/>
              <a:t>léargas</a:t>
            </a:r>
            <a:r>
              <a:rPr lang="en-GB" dirty="0" smtClean="0"/>
              <a:t> </a:t>
            </a:r>
            <a:r>
              <a:rPr lang="en-GB" dirty="0" err="1" smtClean="0"/>
              <a:t>dúinn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shaol</a:t>
            </a:r>
            <a:r>
              <a:rPr lang="en-GB" dirty="0" smtClean="0"/>
              <a:t> Sam </a:t>
            </a:r>
            <a:r>
              <a:rPr lang="en-GB" dirty="0" err="1" smtClean="0"/>
              <a:t>Mhic</a:t>
            </a:r>
            <a:r>
              <a:rPr lang="en-GB" dirty="0" smtClean="0"/>
              <a:t> </a:t>
            </a:r>
            <a:r>
              <a:rPr lang="en-GB" dirty="0" err="1" smtClean="0"/>
              <a:t>Uidhir</a:t>
            </a:r>
            <a:r>
              <a:rPr lang="en-GB" dirty="0" smtClean="0"/>
              <a:t>.</a:t>
            </a:r>
            <a:endParaRPr lang="en-IE" dirty="0"/>
          </a:p>
          <a:p>
            <a:r>
              <a:rPr lang="en-GB" dirty="0" err="1" smtClean="0"/>
              <a:t>Tá</a:t>
            </a:r>
            <a:r>
              <a:rPr lang="en-GB" dirty="0" smtClean="0"/>
              <a:t> an </a:t>
            </a:r>
            <a:r>
              <a:rPr lang="en-GB" dirty="0" err="1" smtClean="0"/>
              <a:t>sliocht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 </a:t>
            </a:r>
            <a:r>
              <a:rPr lang="en-GB" dirty="0" err="1" smtClean="0"/>
              <a:t>scríofa</a:t>
            </a:r>
            <a:r>
              <a:rPr lang="en-GB" dirty="0" smtClean="0"/>
              <a:t> san </a:t>
            </a:r>
            <a:r>
              <a:rPr lang="en-GB" dirty="0" err="1" smtClean="0"/>
              <a:t>aimsir</a:t>
            </a:r>
            <a:r>
              <a:rPr lang="en-GB" dirty="0" smtClean="0"/>
              <a:t> </a:t>
            </a:r>
            <a:r>
              <a:rPr lang="en-GB" dirty="0" err="1" smtClean="0"/>
              <a:t>chaite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san </a:t>
            </a:r>
            <a:r>
              <a:rPr lang="en-GB" dirty="0" err="1" smtClean="0"/>
              <a:t>ord</a:t>
            </a:r>
            <a:r>
              <a:rPr lang="en-GB" dirty="0" smtClean="0"/>
              <a:t> </a:t>
            </a:r>
            <a:r>
              <a:rPr lang="en-GB" dirty="0" err="1" smtClean="0"/>
              <a:t>chroineolaíoch</a:t>
            </a:r>
            <a:r>
              <a:rPr lang="en-GB" dirty="0" smtClean="0"/>
              <a:t>.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Faighimid</a:t>
            </a:r>
            <a:r>
              <a:rPr lang="en-GB" dirty="0" smtClean="0"/>
              <a:t> </a:t>
            </a:r>
            <a:r>
              <a:rPr lang="en-GB" dirty="0" err="1" smtClean="0"/>
              <a:t>eolas</a:t>
            </a:r>
            <a:r>
              <a:rPr lang="en-GB" dirty="0" smtClean="0"/>
              <a:t> in </a:t>
            </a:r>
            <a:r>
              <a:rPr lang="en-GB" dirty="0" err="1" smtClean="0"/>
              <a:t>ord</a:t>
            </a:r>
            <a:r>
              <a:rPr lang="en-GB" dirty="0" smtClean="0"/>
              <a:t> </a:t>
            </a:r>
            <a:r>
              <a:rPr lang="en-GB" dirty="0" err="1" smtClean="0"/>
              <a:t>chroineolaíoch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Sam ó ‘</a:t>
            </a:r>
            <a:r>
              <a:rPr lang="en-GB" dirty="0" err="1" smtClean="0"/>
              <a:t>Rugadh</a:t>
            </a:r>
            <a:r>
              <a:rPr lang="en-GB" dirty="0" smtClean="0"/>
              <a:t> </a:t>
            </a:r>
            <a:r>
              <a:rPr lang="en-GB" dirty="0"/>
              <a:t>é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bhliain</a:t>
            </a:r>
            <a:r>
              <a:rPr lang="en-GB" dirty="0"/>
              <a:t> 1879</a:t>
            </a:r>
            <a:r>
              <a:rPr lang="en-GB" dirty="0" smtClean="0"/>
              <a:t>’ go </a:t>
            </a:r>
            <a:r>
              <a:rPr lang="en-GB" dirty="0" err="1" smtClean="0"/>
              <a:t>dtí</a:t>
            </a:r>
            <a:r>
              <a:rPr lang="en-GB" dirty="0" smtClean="0"/>
              <a:t> a </a:t>
            </a:r>
            <a:r>
              <a:rPr lang="en-GB" dirty="0" err="1" smtClean="0"/>
              <a:t>bhás</a:t>
            </a:r>
            <a:r>
              <a:rPr lang="en-GB" dirty="0" smtClean="0"/>
              <a:t> ‘</a:t>
            </a:r>
            <a:r>
              <a:rPr lang="en-GB" dirty="0" err="1" smtClean="0"/>
              <a:t>ar</a:t>
            </a:r>
            <a:r>
              <a:rPr lang="en-GB" dirty="0" smtClean="0"/>
              <a:t> an 6 </a:t>
            </a:r>
            <a:r>
              <a:rPr lang="en-GB" dirty="0" err="1" smtClean="0"/>
              <a:t>Feabhra</a:t>
            </a:r>
            <a:r>
              <a:rPr lang="en-GB" dirty="0" smtClean="0"/>
              <a:t> 1927’.</a:t>
            </a:r>
            <a:endParaRPr lang="en-IE" dirty="0"/>
          </a:p>
          <a:p>
            <a:r>
              <a:rPr lang="en-GB" dirty="0" err="1" smtClean="0"/>
              <a:t>Tugann</a:t>
            </a:r>
            <a:r>
              <a:rPr lang="en-GB" dirty="0" smtClean="0"/>
              <a:t> an t-</a:t>
            </a:r>
            <a:r>
              <a:rPr lang="en-GB" dirty="0" err="1" smtClean="0"/>
              <a:t>údar</a:t>
            </a:r>
            <a:r>
              <a:rPr lang="en-GB" dirty="0" smtClean="0"/>
              <a:t> </a:t>
            </a:r>
            <a:r>
              <a:rPr lang="en-GB" dirty="0" err="1" smtClean="0"/>
              <a:t>aithinsint</a:t>
            </a:r>
            <a:r>
              <a:rPr lang="en-GB" dirty="0" smtClean="0"/>
              <a:t> </a:t>
            </a:r>
            <a:r>
              <a:rPr lang="en-GB" dirty="0" err="1" smtClean="0"/>
              <a:t>dúinn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shaol</a:t>
            </a:r>
            <a:r>
              <a:rPr lang="en-GB" dirty="0" smtClean="0"/>
              <a:t> </a:t>
            </a:r>
            <a:r>
              <a:rPr lang="en-GB" dirty="0" err="1" smtClean="0"/>
              <a:t>chomh</a:t>
            </a:r>
            <a:r>
              <a:rPr lang="en-GB" dirty="0" smtClean="0"/>
              <a:t> </a:t>
            </a:r>
            <a:r>
              <a:rPr lang="en-GB" dirty="0" err="1" smtClean="0"/>
              <a:t>maith</a:t>
            </a:r>
            <a:r>
              <a:rPr lang="en-GB" dirty="0" smtClean="0"/>
              <a:t> </a:t>
            </a:r>
            <a:r>
              <a:rPr lang="en-GB" dirty="0" err="1" smtClean="0"/>
              <a:t>l’eolas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eachtraí</a:t>
            </a:r>
            <a:r>
              <a:rPr lang="en-GB" dirty="0" smtClean="0"/>
              <a:t> a </a:t>
            </a:r>
            <a:r>
              <a:rPr lang="en-GB" dirty="0" err="1" smtClean="0"/>
              <a:t>tharla</a:t>
            </a:r>
            <a:r>
              <a:rPr lang="en-GB" dirty="0" smtClean="0"/>
              <a:t>, </a:t>
            </a:r>
            <a:r>
              <a:rPr lang="en-GB" dirty="0" err="1" smtClean="0"/>
              <a:t>cosúil</a:t>
            </a:r>
            <a:r>
              <a:rPr lang="en-GB" dirty="0" smtClean="0"/>
              <a:t> le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bhfuair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post in </a:t>
            </a:r>
            <a:r>
              <a:rPr lang="en-GB" dirty="0" err="1" smtClean="0"/>
              <a:t>Oifig</a:t>
            </a:r>
            <a:r>
              <a:rPr lang="en-GB" dirty="0" smtClean="0"/>
              <a:t> an </a:t>
            </a:r>
            <a:r>
              <a:rPr lang="en-GB" dirty="0" err="1" smtClean="0"/>
              <a:t>Phoist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Londain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sonraí</a:t>
            </a:r>
            <a:r>
              <a:rPr lang="en-GB" dirty="0" smtClean="0"/>
              <a:t> </a:t>
            </a:r>
            <a:r>
              <a:rPr lang="en-GB" dirty="0" err="1" smtClean="0"/>
              <a:t>stairiúla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Sam mar </a:t>
            </a:r>
            <a:r>
              <a:rPr lang="en-GB" dirty="0" err="1" smtClean="0"/>
              <a:t>shampla</a:t>
            </a:r>
            <a:r>
              <a:rPr lang="en-GB" dirty="0" smtClean="0"/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shocraigh</a:t>
            </a:r>
            <a:r>
              <a:rPr lang="en-GB" dirty="0" smtClean="0"/>
              <a:t> a </a:t>
            </a:r>
            <a:r>
              <a:rPr lang="en-GB" dirty="0" err="1" smtClean="0"/>
              <a:t>chlann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a </a:t>
            </a:r>
            <a:r>
              <a:rPr lang="en-GB" dirty="0" err="1" smtClean="0"/>
              <a:t>chairde</a:t>
            </a:r>
            <a:r>
              <a:rPr lang="en-GB" dirty="0" smtClean="0"/>
              <a:t> corn a </a:t>
            </a:r>
            <a:r>
              <a:rPr lang="en-GB" dirty="0" err="1" smtClean="0"/>
              <a:t>choimisiniú</a:t>
            </a:r>
            <a:r>
              <a:rPr lang="en-GB" dirty="0" smtClean="0"/>
              <a:t> in </a:t>
            </a:r>
            <a:r>
              <a:rPr lang="en-GB" dirty="0" err="1" smtClean="0"/>
              <a:t>onóir</a:t>
            </a:r>
            <a:r>
              <a:rPr lang="en-GB" dirty="0" smtClean="0"/>
              <a:t> </a:t>
            </a:r>
            <a:r>
              <a:rPr lang="en-GB" dirty="0" err="1" smtClean="0"/>
              <a:t>dó</a:t>
            </a:r>
            <a:r>
              <a:rPr lang="en-GB" dirty="0" smtClean="0"/>
              <a:t>. </a:t>
            </a:r>
            <a:endParaRPr lang="en-IE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i="1" dirty="0" err="1" smtClean="0"/>
              <a:t>Cén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cineál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scríbhneoireachta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lena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mbaineann</a:t>
            </a:r>
            <a:r>
              <a:rPr lang="en-GB" sz="2000" i="1" dirty="0" smtClean="0"/>
              <a:t> an </a:t>
            </a:r>
            <a:r>
              <a:rPr lang="en-GB" sz="2000" i="1" dirty="0" err="1" smtClean="0"/>
              <a:t>sliocht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seo</a:t>
            </a:r>
            <a:r>
              <a:rPr lang="en-GB" sz="2000" i="1" dirty="0" smtClean="0"/>
              <a:t>? </a:t>
            </a:r>
            <a:r>
              <a:rPr lang="en-GB" sz="2000" i="1" dirty="0" err="1" smtClean="0"/>
              <a:t>Luaigh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dhá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thréith</a:t>
            </a:r>
            <a:r>
              <a:rPr lang="en-GB" sz="2000" i="1" dirty="0" smtClean="0"/>
              <a:t> a </a:t>
            </a:r>
            <a:r>
              <a:rPr lang="en-GB" sz="2000" i="1" dirty="0" err="1" smtClean="0"/>
              <a:t>bhaineann</a:t>
            </a:r>
            <a:r>
              <a:rPr lang="en-GB" sz="2000" i="1" dirty="0" smtClean="0"/>
              <a:t> leis an </a:t>
            </a:r>
            <a:r>
              <a:rPr lang="en-GB" sz="2000" i="1" dirty="0" err="1" smtClean="0"/>
              <a:t>gcineál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scríbhneoireachta</a:t>
            </a:r>
            <a:r>
              <a:rPr lang="en-GB" sz="2000" i="1" dirty="0" smtClean="0"/>
              <a:t>.  </a:t>
            </a:r>
            <a:r>
              <a:rPr lang="en-GB" sz="2000" i="1" dirty="0" err="1" smtClean="0"/>
              <a:t>Aimsigh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sampla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amháin</a:t>
            </a:r>
            <a:r>
              <a:rPr lang="en-GB" sz="2000" i="1" dirty="0" smtClean="0"/>
              <a:t> de </a:t>
            </a:r>
            <a:r>
              <a:rPr lang="en-GB" sz="2000" i="1" dirty="0" err="1" smtClean="0"/>
              <a:t>gach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ceann</a:t>
            </a:r>
            <a:r>
              <a:rPr lang="en-GB" sz="2000" i="1" dirty="0" smtClean="0"/>
              <a:t> den </a:t>
            </a:r>
            <a:r>
              <a:rPr lang="en-GB" sz="2000" i="1" dirty="0" err="1" smtClean="0"/>
              <a:t>dá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thréith</a:t>
            </a:r>
            <a:r>
              <a:rPr lang="en-GB" sz="2000" i="1" dirty="0" smtClean="0"/>
              <a:t> sin </a:t>
            </a:r>
            <a:r>
              <a:rPr lang="en-GB" sz="2000" i="1" dirty="0" err="1" smtClean="0"/>
              <a:t>sa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sliocht</a:t>
            </a:r>
            <a:r>
              <a:rPr lang="en-GB" sz="2000" i="1" dirty="0" smtClean="0"/>
              <a:t>.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dirty="0" smtClean="0"/>
              <a:t>(</a:t>
            </a:r>
            <a:r>
              <a:rPr lang="en-GB" sz="2000" b="1" dirty="0" err="1" smtClean="0"/>
              <a:t>Bíodh</a:t>
            </a:r>
            <a:r>
              <a:rPr lang="en-GB" sz="2000" b="1" dirty="0" smtClean="0"/>
              <a:t> an </a:t>
            </a:r>
            <a:r>
              <a:rPr lang="en-GB" sz="2000" b="1" dirty="0" err="1" smtClean="0"/>
              <a:t>freagra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d’fhocail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féin</a:t>
            </a:r>
            <a:r>
              <a:rPr lang="en-GB" sz="2000" b="1" dirty="0" smtClean="0"/>
              <a:t>. Is </a:t>
            </a:r>
            <a:r>
              <a:rPr lang="en-GB" sz="2000" b="1" dirty="0" err="1" smtClean="0"/>
              <a:t>leor</a:t>
            </a:r>
            <a:r>
              <a:rPr lang="en-GB" sz="2000" b="1" dirty="0" smtClean="0"/>
              <a:t> 60 focal.) (2013, B)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13379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338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Léamhthuiscint</vt:lpstr>
      <vt:lpstr>Ceist 6 a - Gramadach</vt:lpstr>
      <vt:lpstr>Ceist 6b – Seanre/Duine eile…</vt:lpstr>
      <vt:lpstr>PowerPoint Presentation</vt:lpstr>
      <vt:lpstr>Cén cineál scríbhneoireachta lena mbaineann an sliocht seo? Luaigh dhá thréith a bhaineann leis an gcineál scríbhneoireachta.  Aimsigh sampla amháin de gach ceann den dá thréith sin sa sliocht. (Bíodh an freagra i d’fhocail féin. Is leor 60 focal.) (2013, B)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Léamhthuiscint</dc:title>
  <dc:creator>Nicola OLoughlin</dc:creator>
  <cp:lastModifiedBy>Nicola OLoughlin</cp:lastModifiedBy>
  <cp:revision>6</cp:revision>
  <dcterms:created xsi:type="dcterms:W3CDTF">2015-03-04T11:41:29Z</dcterms:created>
  <dcterms:modified xsi:type="dcterms:W3CDTF">2015-03-06T11:31:15Z</dcterms:modified>
</cp:coreProperties>
</file>