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EDAD-CA68-4D8F-94CC-FE7406EC0039}" type="datetimeFigureOut">
              <a:rPr lang="en-IE" smtClean="0"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2E74-F25D-48D9-9A17-D7F3C9DF1F3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99322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EDAD-CA68-4D8F-94CC-FE7406EC0039}" type="datetimeFigureOut">
              <a:rPr lang="en-IE" smtClean="0"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2E74-F25D-48D9-9A17-D7F3C9DF1F3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0731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EDAD-CA68-4D8F-94CC-FE7406EC0039}" type="datetimeFigureOut">
              <a:rPr lang="en-IE" smtClean="0"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2E74-F25D-48D9-9A17-D7F3C9DF1F3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0658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EDAD-CA68-4D8F-94CC-FE7406EC0039}" type="datetimeFigureOut">
              <a:rPr lang="en-IE" smtClean="0"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2E74-F25D-48D9-9A17-D7F3C9DF1F3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61572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EDAD-CA68-4D8F-94CC-FE7406EC0039}" type="datetimeFigureOut">
              <a:rPr lang="en-IE" smtClean="0"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2E74-F25D-48D9-9A17-D7F3C9DF1F3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79664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EDAD-CA68-4D8F-94CC-FE7406EC0039}" type="datetimeFigureOut">
              <a:rPr lang="en-IE" smtClean="0"/>
              <a:t>16/03/2015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2E74-F25D-48D9-9A17-D7F3C9DF1F3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43932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EDAD-CA68-4D8F-94CC-FE7406EC0039}" type="datetimeFigureOut">
              <a:rPr lang="en-IE" smtClean="0"/>
              <a:t>16/03/2015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2E74-F25D-48D9-9A17-D7F3C9DF1F3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5837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EDAD-CA68-4D8F-94CC-FE7406EC0039}" type="datetimeFigureOut">
              <a:rPr lang="en-IE" smtClean="0"/>
              <a:t>16/03/2015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2E74-F25D-48D9-9A17-D7F3C9DF1F3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91978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EDAD-CA68-4D8F-94CC-FE7406EC0039}" type="datetimeFigureOut">
              <a:rPr lang="en-IE" smtClean="0"/>
              <a:t>16/03/2015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2E74-F25D-48D9-9A17-D7F3C9DF1F3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88317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EDAD-CA68-4D8F-94CC-FE7406EC0039}" type="datetimeFigureOut">
              <a:rPr lang="en-IE" smtClean="0"/>
              <a:t>16/03/2015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2E74-F25D-48D9-9A17-D7F3C9DF1F3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27239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EDAD-CA68-4D8F-94CC-FE7406EC0039}" type="datetimeFigureOut">
              <a:rPr lang="en-IE" smtClean="0"/>
              <a:t>16/03/2015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2E74-F25D-48D9-9A17-D7F3C9DF1F3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5675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3EDAD-CA68-4D8F-94CC-FE7406EC0039}" type="datetimeFigureOut">
              <a:rPr lang="en-IE" smtClean="0"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72E74-F25D-48D9-9A17-D7F3C9DF1F3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97171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Topaicí</a:t>
            </a:r>
            <a:r>
              <a:rPr lang="en-GB" dirty="0" smtClean="0"/>
              <a:t> </a:t>
            </a:r>
            <a:r>
              <a:rPr lang="en-GB" dirty="0" err="1" smtClean="0"/>
              <a:t>Speisialta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An </a:t>
            </a:r>
            <a:r>
              <a:rPr lang="en-GB" dirty="0" err="1" smtClean="0"/>
              <a:t>Scrúdú</a:t>
            </a:r>
            <a:r>
              <a:rPr lang="en-GB" dirty="0" smtClean="0"/>
              <a:t>  </a:t>
            </a:r>
            <a:r>
              <a:rPr lang="en-GB" dirty="0" err="1" smtClean="0"/>
              <a:t>Béil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4205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Nathanna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lnSpcReduction="10000"/>
          </a:bodyPr>
          <a:lstStyle/>
          <a:p>
            <a:r>
              <a:rPr lang="en-GB" dirty="0" err="1" smtClean="0"/>
              <a:t>Faoi</a:t>
            </a:r>
            <a:r>
              <a:rPr lang="en-GB" dirty="0" smtClean="0"/>
              <a:t> </a:t>
            </a:r>
            <a:r>
              <a:rPr lang="en-GB" dirty="0" err="1" smtClean="0"/>
              <a:t>láthair</a:t>
            </a:r>
            <a:r>
              <a:rPr lang="en-GB" dirty="0" smtClean="0"/>
              <a:t>, </a:t>
            </a:r>
            <a:r>
              <a:rPr lang="en-GB" dirty="0" err="1" smtClean="0"/>
              <a:t>toisc</a:t>
            </a:r>
            <a:r>
              <a:rPr lang="en-GB" dirty="0" smtClean="0"/>
              <a:t> an </a:t>
            </a:r>
            <a:r>
              <a:rPr lang="en-GB" dirty="0" err="1" smtClean="0"/>
              <a:t>Ardteist</a:t>
            </a:r>
            <a:r>
              <a:rPr lang="en-GB" dirty="0" smtClean="0"/>
              <a:t> </a:t>
            </a:r>
            <a:r>
              <a:rPr lang="en-GB" dirty="0" err="1" smtClean="0"/>
              <a:t>faraor</a:t>
            </a:r>
            <a:r>
              <a:rPr lang="en-GB" dirty="0" smtClean="0"/>
              <a:t>, </a:t>
            </a:r>
            <a:r>
              <a:rPr lang="en-GB" dirty="0" err="1" smtClean="0"/>
              <a:t>níl</a:t>
            </a:r>
            <a:r>
              <a:rPr lang="en-GB" dirty="0" smtClean="0"/>
              <a:t> an t-am </a:t>
            </a:r>
            <a:r>
              <a:rPr lang="en-GB" dirty="0" err="1" smtClean="0"/>
              <a:t>agam</a:t>
            </a:r>
            <a:r>
              <a:rPr lang="en-GB" dirty="0" smtClean="0"/>
              <a:t>, mar is </a:t>
            </a:r>
            <a:r>
              <a:rPr lang="en-GB" dirty="0" err="1" smtClean="0"/>
              <a:t>eol</a:t>
            </a:r>
            <a:r>
              <a:rPr lang="en-GB" dirty="0" smtClean="0"/>
              <a:t> </a:t>
            </a:r>
            <a:r>
              <a:rPr lang="en-GB" dirty="0" err="1" smtClean="0"/>
              <a:t>duit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Bhí</a:t>
            </a:r>
            <a:r>
              <a:rPr lang="en-GB" dirty="0" smtClean="0"/>
              <a:t> an t-</a:t>
            </a:r>
            <a:r>
              <a:rPr lang="en-GB" dirty="0" err="1" smtClean="0"/>
              <a:t>ádh</a:t>
            </a:r>
            <a:r>
              <a:rPr lang="en-GB" dirty="0" smtClean="0"/>
              <a:t> </a:t>
            </a:r>
            <a:r>
              <a:rPr lang="en-GB" dirty="0" err="1" smtClean="0"/>
              <a:t>liom</a:t>
            </a:r>
            <a:r>
              <a:rPr lang="en-GB" dirty="0" smtClean="0"/>
              <a:t> </a:t>
            </a:r>
            <a:r>
              <a:rPr lang="en-GB" dirty="0" err="1" smtClean="0"/>
              <a:t>freastal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malartú</a:t>
            </a:r>
            <a:r>
              <a:rPr lang="en-GB" dirty="0" smtClean="0"/>
              <a:t> </a:t>
            </a:r>
            <a:r>
              <a:rPr lang="en-GB" dirty="0" err="1" smtClean="0"/>
              <a:t>scoile</a:t>
            </a:r>
            <a:r>
              <a:rPr lang="en-GB" dirty="0" smtClean="0"/>
              <a:t> </a:t>
            </a:r>
            <a:r>
              <a:rPr lang="en-GB" dirty="0" err="1" smtClean="0"/>
              <a:t>cúpla</a:t>
            </a:r>
            <a:r>
              <a:rPr lang="en-GB" dirty="0" smtClean="0"/>
              <a:t> </a:t>
            </a:r>
            <a:r>
              <a:rPr lang="en-GB" dirty="0" err="1" smtClean="0"/>
              <a:t>bliain</a:t>
            </a:r>
            <a:r>
              <a:rPr lang="en-GB" dirty="0" smtClean="0"/>
              <a:t> ó shin, go </a:t>
            </a:r>
            <a:r>
              <a:rPr lang="en-GB" dirty="0" err="1" smtClean="0"/>
              <a:t>Meiriceá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Tugann</a:t>
            </a:r>
            <a:r>
              <a:rPr lang="en-GB" dirty="0" smtClean="0"/>
              <a:t> </a:t>
            </a:r>
            <a:r>
              <a:rPr lang="en-GB" dirty="0" err="1" smtClean="0"/>
              <a:t>sé</a:t>
            </a:r>
            <a:r>
              <a:rPr lang="en-GB" dirty="0" smtClean="0"/>
              <a:t> a </a:t>
            </a:r>
            <a:r>
              <a:rPr lang="en-GB" dirty="0" err="1" smtClean="0"/>
              <a:t>lán</a:t>
            </a:r>
            <a:r>
              <a:rPr lang="en-GB" dirty="0" smtClean="0"/>
              <a:t> </a:t>
            </a:r>
            <a:r>
              <a:rPr lang="en-GB" dirty="0" err="1" smtClean="0"/>
              <a:t>neamhspleáchas</a:t>
            </a:r>
            <a:r>
              <a:rPr lang="en-GB" dirty="0" smtClean="0"/>
              <a:t> </a:t>
            </a:r>
            <a:r>
              <a:rPr lang="en-GB" dirty="0" err="1" smtClean="0"/>
              <a:t>dóibh</a:t>
            </a:r>
            <a:r>
              <a:rPr lang="en-GB" dirty="0" smtClean="0"/>
              <a:t>.</a:t>
            </a:r>
          </a:p>
          <a:p>
            <a:r>
              <a:rPr lang="en-GB" dirty="0" smtClean="0"/>
              <a:t>Ba é an (   ) ab </a:t>
            </a:r>
            <a:r>
              <a:rPr lang="en-GB" dirty="0" err="1" smtClean="0"/>
              <a:t>fhearr</a:t>
            </a:r>
            <a:r>
              <a:rPr lang="en-GB" dirty="0" smtClean="0"/>
              <a:t> </a:t>
            </a:r>
            <a:r>
              <a:rPr lang="en-GB" dirty="0" err="1" smtClean="0"/>
              <a:t>riamh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mo </a:t>
            </a:r>
            <a:r>
              <a:rPr lang="en-GB" dirty="0" err="1" smtClean="0"/>
              <a:t>shaol</a:t>
            </a:r>
            <a:r>
              <a:rPr lang="en-GB" dirty="0" smtClean="0"/>
              <a:t>?</a:t>
            </a:r>
          </a:p>
          <a:p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ndóigh</a:t>
            </a:r>
            <a:r>
              <a:rPr lang="en-GB" dirty="0" smtClean="0"/>
              <a:t> </a:t>
            </a:r>
            <a:r>
              <a:rPr lang="en-GB" dirty="0" err="1" smtClean="0"/>
              <a:t>bhí</a:t>
            </a:r>
            <a:r>
              <a:rPr lang="en-GB" dirty="0" smtClean="0"/>
              <a:t> an </a:t>
            </a:r>
            <a:r>
              <a:rPr lang="en-GB" dirty="0" err="1" smtClean="0"/>
              <a:t>áit</a:t>
            </a:r>
            <a:r>
              <a:rPr lang="en-GB" dirty="0" smtClean="0"/>
              <a:t> </a:t>
            </a:r>
            <a:r>
              <a:rPr lang="en-GB" dirty="0" err="1" smtClean="0"/>
              <a:t>plódaithe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ní</a:t>
            </a:r>
            <a:r>
              <a:rPr lang="en-GB" dirty="0" smtClean="0"/>
              <a:t> </a:t>
            </a:r>
            <a:r>
              <a:rPr lang="en-GB" dirty="0" err="1" smtClean="0"/>
              <a:t>raibh</a:t>
            </a:r>
            <a:r>
              <a:rPr lang="en-GB" dirty="0" smtClean="0"/>
              <a:t> </a:t>
            </a:r>
            <a:r>
              <a:rPr lang="en-GB" dirty="0" err="1" smtClean="0"/>
              <a:t>mórán</a:t>
            </a:r>
            <a:r>
              <a:rPr lang="en-GB" dirty="0" smtClean="0"/>
              <a:t> </a:t>
            </a:r>
            <a:r>
              <a:rPr lang="en-GB" dirty="0" err="1" smtClean="0"/>
              <a:t>spás</a:t>
            </a:r>
            <a:r>
              <a:rPr lang="en-GB" dirty="0" smtClean="0"/>
              <a:t> </a:t>
            </a:r>
            <a:r>
              <a:rPr lang="en-GB" dirty="0" err="1" smtClean="0"/>
              <a:t>againn</a:t>
            </a:r>
            <a:r>
              <a:rPr lang="en-GB" dirty="0" smtClean="0"/>
              <a:t> ach </a:t>
            </a:r>
            <a:r>
              <a:rPr lang="en-GB" dirty="0" err="1" smtClean="0"/>
              <a:t>ar</a:t>
            </a:r>
            <a:r>
              <a:rPr lang="en-GB" dirty="0" smtClean="0"/>
              <a:t> an </a:t>
            </a:r>
            <a:r>
              <a:rPr lang="en-GB" dirty="0" err="1" smtClean="0"/>
              <a:t>lámh</a:t>
            </a:r>
            <a:r>
              <a:rPr lang="en-GB" dirty="0" smtClean="0"/>
              <a:t> </a:t>
            </a:r>
            <a:r>
              <a:rPr lang="en-GB" dirty="0" err="1" smtClean="0"/>
              <a:t>eile</a:t>
            </a:r>
            <a:r>
              <a:rPr lang="en-GB" dirty="0" smtClean="0"/>
              <a:t> </a:t>
            </a:r>
            <a:r>
              <a:rPr lang="en-GB" dirty="0" err="1" smtClean="0"/>
              <a:t>cruthaíonn</a:t>
            </a:r>
            <a:r>
              <a:rPr lang="en-GB" dirty="0" smtClean="0"/>
              <a:t> an </a:t>
            </a:r>
            <a:r>
              <a:rPr lang="en-GB" dirty="0" err="1" smtClean="0"/>
              <a:t>slua</a:t>
            </a:r>
            <a:r>
              <a:rPr lang="en-GB" dirty="0" smtClean="0"/>
              <a:t> an t-</a:t>
            </a:r>
            <a:r>
              <a:rPr lang="en-GB" dirty="0" err="1" smtClean="0"/>
              <a:t>atmaisféar</a:t>
            </a:r>
            <a:r>
              <a:rPr lang="en-GB" dirty="0" smtClean="0"/>
              <a:t>. ( </a:t>
            </a:r>
            <a:r>
              <a:rPr lang="en-GB" dirty="0" err="1" smtClean="0"/>
              <a:t>más</a:t>
            </a:r>
            <a:r>
              <a:rPr lang="en-GB" dirty="0" smtClean="0"/>
              <a:t> </a:t>
            </a:r>
            <a:r>
              <a:rPr lang="en-GB" dirty="0" err="1" smtClean="0"/>
              <a:t>mian</a:t>
            </a:r>
            <a:r>
              <a:rPr lang="en-GB" dirty="0" smtClean="0"/>
              <a:t> </a:t>
            </a:r>
            <a:r>
              <a:rPr lang="en-GB" dirty="0" err="1" smtClean="0"/>
              <a:t>leat</a:t>
            </a:r>
            <a:r>
              <a:rPr lang="en-GB" dirty="0" smtClean="0"/>
              <a:t> </a:t>
            </a:r>
            <a:r>
              <a:rPr lang="en-GB" dirty="0" err="1" smtClean="0"/>
              <a:t>spás</a:t>
            </a:r>
            <a:r>
              <a:rPr lang="en-GB" dirty="0" smtClean="0"/>
              <a:t>, </a:t>
            </a:r>
            <a:r>
              <a:rPr lang="en-GB" dirty="0" err="1" smtClean="0"/>
              <a:t>ba</a:t>
            </a:r>
            <a:r>
              <a:rPr lang="en-GB" dirty="0" smtClean="0"/>
              <a:t> </a:t>
            </a:r>
            <a:r>
              <a:rPr lang="en-GB" dirty="0" err="1" smtClean="0"/>
              <a:t>cheart</a:t>
            </a:r>
            <a:r>
              <a:rPr lang="en-GB" dirty="0" smtClean="0"/>
              <a:t> </a:t>
            </a:r>
            <a:r>
              <a:rPr lang="en-GB" dirty="0" err="1" smtClean="0"/>
              <a:t>dul</a:t>
            </a:r>
            <a:r>
              <a:rPr lang="en-GB" dirty="0" smtClean="0"/>
              <a:t> </a:t>
            </a:r>
            <a:r>
              <a:rPr lang="en-GB" dirty="0" err="1" smtClean="0"/>
              <a:t>chuig</a:t>
            </a:r>
            <a:r>
              <a:rPr lang="en-GB" dirty="0" smtClean="0"/>
              <a:t> </a:t>
            </a:r>
            <a:r>
              <a:rPr lang="en-GB" dirty="0" err="1" smtClean="0"/>
              <a:t>ceolchoirm</a:t>
            </a:r>
            <a:r>
              <a:rPr lang="en-GB" dirty="0" smtClean="0"/>
              <a:t> in </a:t>
            </a:r>
            <a:r>
              <a:rPr lang="en-GB" dirty="0" err="1" smtClean="0"/>
              <a:t>áit</a:t>
            </a:r>
            <a:r>
              <a:rPr lang="en-GB" dirty="0" smtClean="0"/>
              <a:t> </a:t>
            </a:r>
            <a:r>
              <a:rPr lang="en-GB" dirty="0" err="1" smtClean="0"/>
              <a:t>faoi</a:t>
            </a:r>
            <a:r>
              <a:rPr lang="en-GB" dirty="0" err="1"/>
              <a:t>-</a:t>
            </a:r>
            <a:r>
              <a:rPr lang="en-GB" dirty="0" err="1" smtClean="0"/>
              <a:t>dhíon</a:t>
            </a:r>
            <a:r>
              <a:rPr lang="en-GB" dirty="0" smtClean="0"/>
              <a:t> ).</a:t>
            </a:r>
          </a:p>
        </p:txBody>
      </p:sp>
    </p:spTree>
    <p:extLst>
      <p:ext uri="{BB962C8B-B14F-4D97-AF65-F5344CB8AC3E}">
        <p14:creationId xmlns:p14="http://schemas.microsoft.com/office/powerpoint/2010/main" val="289613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r>
              <a:rPr lang="en-GB" dirty="0" err="1" smtClean="0"/>
              <a:t>Baineann</a:t>
            </a:r>
            <a:r>
              <a:rPr lang="en-GB" dirty="0" smtClean="0"/>
              <a:t> </a:t>
            </a:r>
            <a:r>
              <a:rPr lang="en-GB" dirty="0" err="1" smtClean="0"/>
              <a:t>buntáistí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míbhuntáistí</a:t>
            </a:r>
            <a:r>
              <a:rPr lang="en-GB" dirty="0" smtClean="0"/>
              <a:t> leis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ndóigh</a:t>
            </a:r>
            <a:r>
              <a:rPr lang="en-GB" dirty="0" smtClean="0"/>
              <a:t> ach </a:t>
            </a:r>
            <a:r>
              <a:rPr lang="en-GB" dirty="0" err="1" smtClean="0"/>
              <a:t>má</a:t>
            </a:r>
            <a:r>
              <a:rPr lang="en-GB" dirty="0" smtClean="0"/>
              <a:t> </a:t>
            </a:r>
            <a:r>
              <a:rPr lang="en-GB" dirty="0" err="1" smtClean="0"/>
              <a:t>bhíonn</a:t>
            </a:r>
            <a:r>
              <a:rPr lang="en-GB" dirty="0" smtClean="0"/>
              <a:t> </a:t>
            </a:r>
            <a:r>
              <a:rPr lang="en-GB" dirty="0" err="1" smtClean="0"/>
              <a:t>tú</a:t>
            </a:r>
            <a:r>
              <a:rPr lang="en-GB" dirty="0" smtClean="0"/>
              <a:t> </a:t>
            </a:r>
            <a:r>
              <a:rPr lang="en-GB" dirty="0" err="1" smtClean="0"/>
              <a:t>cúramach</a:t>
            </a:r>
            <a:r>
              <a:rPr lang="en-GB" dirty="0" smtClean="0"/>
              <a:t>, is </a:t>
            </a:r>
            <a:r>
              <a:rPr lang="en-GB" dirty="0" err="1" smtClean="0"/>
              <a:t>féidir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fadhbanna</a:t>
            </a:r>
            <a:r>
              <a:rPr lang="en-GB" dirty="0" smtClean="0"/>
              <a:t> a </a:t>
            </a:r>
            <a:r>
              <a:rPr lang="en-GB" dirty="0" err="1" smtClean="0"/>
              <a:t>sheachaint</a:t>
            </a:r>
            <a:r>
              <a:rPr lang="en-GB" dirty="0" smtClean="0"/>
              <a:t>.</a:t>
            </a:r>
          </a:p>
          <a:p>
            <a:r>
              <a:rPr lang="en-GB" dirty="0" smtClean="0"/>
              <a:t>A </a:t>
            </a:r>
            <a:r>
              <a:rPr lang="en-GB" dirty="0" err="1" smtClean="0"/>
              <a:t>thuilleadh</a:t>
            </a:r>
            <a:endParaRPr lang="en-GB" dirty="0" smtClean="0"/>
          </a:p>
          <a:p>
            <a:r>
              <a:rPr lang="en-GB" dirty="0" err="1" smtClean="0"/>
              <a:t>Tá</a:t>
            </a:r>
            <a:r>
              <a:rPr lang="en-GB" dirty="0" smtClean="0"/>
              <a:t> = </a:t>
            </a:r>
            <a:r>
              <a:rPr lang="en-GB" dirty="0" err="1" smtClean="0"/>
              <a:t>anois</a:t>
            </a:r>
            <a:endParaRPr lang="en-GB" dirty="0" smtClean="0"/>
          </a:p>
          <a:p>
            <a:r>
              <a:rPr lang="en-GB" dirty="0" err="1" smtClean="0"/>
              <a:t>Bí</a:t>
            </a:r>
            <a:r>
              <a:rPr lang="en-GB" dirty="0" smtClean="0"/>
              <a:t>/</a:t>
            </a:r>
            <a:r>
              <a:rPr lang="en-GB" dirty="0" err="1" smtClean="0"/>
              <a:t>Bíonn</a:t>
            </a:r>
            <a:r>
              <a:rPr lang="en-GB" dirty="0" smtClean="0"/>
              <a:t> = go </a:t>
            </a:r>
            <a:r>
              <a:rPr lang="en-GB" dirty="0" err="1" smtClean="0"/>
              <a:t>rialta</a:t>
            </a:r>
            <a:r>
              <a:rPr lang="en-GB" dirty="0" smtClean="0"/>
              <a:t>/go </a:t>
            </a:r>
            <a:r>
              <a:rPr lang="en-GB" dirty="0" err="1" smtClean="0"/>
              <a:t>minic</a:t>
            </a:r>
            <a:endParaRPr lang="en-GB" dirty="0" smtClean="0"/>
          </a:p>
          <a:p>
            <a:pPr marL="0" indent="0">
              <a:buNone/>
            </a:pPr>
            <a:r>
              <a:rPr lang="en-GB" dirty="0" err="1"/>
              <a:t>Tá</a:t>
            </a:r>
            <a:r>
              <a:rPr lang="en-GB" dirty="0"/>
              <a:t> v </a:t>
            </a:r>
            <a:r>
              <a:rPr lang="en-GB" dirty="0" err="1"/>
              <a:t>Bíonn</a:t>
            </a:r>
            <a:r>
              <a:rPr lang="en-GB" dirty="0"/>
              <a:t> (NB </a:t>
            </a:r>
            <a:r>
              <a:rPr lang="en-GB" dirty="0" err="1"/>
              <a:t>tá</a:t>
            </a:r>
            <a:r>
              <a:rPr lang="en-GB" dirty="0"/>
              <a:t>= </a:t>
            </a:r>
            <a:r>
              <a:rPr lang="en-GB" dirty="0" err="1"/>
              <a:t>anois</a:t>
            </a:r>
            <a:r>
              <a:rPr lang="en-GB" dirty="0"/>
              <a:t> </a:t>
            </a:r>
            <a:r>
              <a:rPr lang="en-GB" dirty="0" err="1"/>
              <a:t>díreach</a:t>
            </a:r>
            <a:r>
              <a:rPr lang="en-GB" dirty="0"/>
              <a:t>, </a:t>
            </a:r>
            <a:r>
              <a:rPr lang="en-GB" dirty="0" err="1"/>
              <a:t>bíonn</a:t>
            </a:r>
            <a:r>
              <a:rPr lang="en-GB" dirty="0"/>
              <a:t>=go </a:t>
            </a:r>
            <a:r>
              <a:rPr lang="en-GB" dirty="0" err="1" smtClean="0"/>
              <a:t>rialta</a:t>
            </a:r>
            <a:endParaRPr lang="en-GB" dirty="0" smtClean="0"/>
          </a:p>
          <a:p>
            <a:r>
              <a:rPr lang="en-GB" dirty="0" err="1" smtClean="0"/>
              <a:t>Smaoinigh</a:t>
            </a:r>
            <a:r>
              <a:rPr lang="en-GB" dirty="0" smtClean="0"/>
              <a:t> </a:t>
            </a:r>
            <a:r>
              <a:rPr lang="en-GB" dirty="0" err="1" smtClean="0"/>
              <a:t>faoin</a:t>
            </a:r>
            <a:r>
              <a:rPr lang="en-GB" dirty="0" smtClean="0"/>
              <a:t> </a:t>
            </a:r>
            <a:r>
              <a:rPr lang="en-GB" dirty="0" err="1" smtClean="0"/>
              <a:t>méid</a:t>
            </a:r>
            <a:r>
              <a:rPr lang="en-GB" dirty="0" smtClean="0"/>
              <a:t> </a:t>
            </a:r>
            <a:r>
              <a:rPr lang="en-GB" dirty="0" err="1" smtClean="0"/>
              <a:t>daoine</a:t>
            </a:r>
            <a:r>
              <a:rPr lang="en-GB" dirty="0" smtClean="0"/>
              <a:t> </a:t>
            </a:r>
            <a:r>
              <a:rPr lang="en-GB" dirty="0" err="1" smtClean="0"/>
              <a:t>atá</a:t>
            </a:r>
            <a:r>
              <a:rPr lang="en-GB" dirty="0" smtClean="0"/>
              <a:t> ag </a:t>
            </a:r>
            <a:r>
              <a:rPr lang="en-GB" dirty="0" err="1" smtClean="0"/>
              <a:t>caint</a:t>
            </a:r>
            <a:r>
              <a:rPr lang="en-GB" dirty="0" smtClean="0"/>
              <a:t> </a:t>
            </a:r>
            <a:r>
              <a:rPr lang="en-GB" dirty="0" err="1" smtClean="0"/>
              <a:t>faoin</a:t>
            </a:r>
            <a:r>
              <a:rPr lang="en-GB" dirty="0" smtClean="0"/>
              <a:t> </a:t>
            </a:r>
            <a:r>
              <a:rPr lang="en-GB" dirty="0" err="1" smtClean="0"/>
              <a:t>dtopaic</a:t>
            </a:r>
            <a:r>
              <a:rPr lang="en-GB" dirty="0" smtClean="0"/>
              <a:t> </a:t>
            </a:r>
            <a:r>
              <a:rPr lang="en-GB" dirty="0" err="1" smtClean="0"/>
              <a:t>céanna</a:t>
            </a:r>
            <a:r>
              <a:rPr lang="en-GB" dirty="0" smtClean="0"/>
              <a:t> </a:t>
            </a:r>
            <a:r>
              <a:rPr lang="en-GB" dirty="0" err="1" smtClean="0"/>
              <a:t>leatsa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Difriúil</a:t>
            </a:r>
            <a:r>
              <a:rPr lang="en-GB" dirty="0" smtClean="0"/>
              <a:t> ó..</a:t>
            </a:r>
          </a:p>
          <a:p>
            <a:r>
              <a:rPr lang="en-GB" dirty="0" err="1" smtClean="0"/>
              <a:t>Chaith</a:t>
            </a:r>
            <a:r>
              <a:rPr lang="en-GB" dirty="0" smtClean="0"/>
              <a:t> </a:t>
            </a:r>
            <a:r>
              <a:rPr lang="en-GB" dirty="0" err="1" smtClean="0"/>
              <a:t>mé</a:t>
            </a:r>
            <a:r>
              <a:rPr lang="en-GB" dirty="0" smtClean="0"/>
              <a:t> </a:t>
            </a:r>
            <a:r>
              <a:rPr lang="en-GB" dirty="0" err="1" smtClean="0"/>
              <a:t>trí</a:t>
            </a:r>
            <a:r>
              <a:rPr lang="en-GB" dirty="0" smtClean="0"/>
              <a:t> </a:t>
            </a:r>
            <a:r>
              <a:rPr lang="en-GB" dirty="0" err="1" smtClean="0"/>
              <a:t>seachtain</a:t>
            </a:r>
            <a:r>
              <a:rPr lang="en-GB" dirty="0" smtClean="0"/>
              <a:t> </a:t>
            </a:r>
            <a:r>
              <a:rPr lang="en-GB" dirty="0" err="1" smtClean="0"/>
              <a:t>ann</a:t>
            </a:r>
            <a:r>
              <a:rPr lang="en-GB" dirty="0" smtClean="0"/>
              <a:t>!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0050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en-GB" dirty="0" smtClean="0"/>
              <a:t>NB </a:t>
            </a:r>
            <a:r>
              <a:rPr lang="en-GB" b="1" u="sng" dirty="0" err="1" smtClean="0"/>
              <a:t>Aimsir</a:t>
            </a:r>
            <a:r>
              <a:rPr lang="en-GB" b="1" u="sng" dirty="0" smtClean="0"/>
              <a:t> </a:t>
            </a:r>
            <a:r>
              <a:rPr lang="en-GB" b="1" u="sng" dirty="0" err="1" smtClean="0"/>
              <a:t>na</a:t>
            </a:r>
            <a:r>
              <a:rPr lang="en-GB" b="1" u="sng" dirty="0" smtClean="0"/>
              <a:t> </a:t>
            </a:r>
            <a:r>
              <a:rPr lang="en-GB" b="1" u="sng" dirty="0" err="1" smtClean="0"/>
              <a:t>mbriathra</a:t>
            </a:r>
            <a:r>
              <a:rPr lang="en-GB" b="1" u="sng" dirty="0" smtClean="0"/>
              <a:t>….AC, AL, AF, MC </a:t>
            </a:r>
            <a:r>
              <a:rPr lang="en-GB" b="1" u="sng" dirty="0" err="1" smtClean="0"/>
              <a:t>éist</a:t>
            </a:r>
            <a:r>
              <a:rPr lang="en-GB" b="1" u="sng" dirty="0" smtClean="0"/>
              <a:t> leis an </a:t>
            </a:r>
            <a:r>
              <a:rPr lang="en-GB" b="1" u="sng" dirty="0" err="1" smtClean="0"/>
              <a:t>gceist</a:t>
            </a:r>
            <a:r>
              <a:rPr lang="en-GB" b="1" u="sng" dirty="0" smtClean="0"/>
              <a:t>.</a:t>
            </a:r>
          </a:p>
          <a:p>
            <a:r>
              <a:rPr lang="en-GB" dirty="0" err="1" smtClean="0"/>
              <a:t>Bhíomar</a:t>
            </a:r>
            <a:r>
              <a:rPr lang="en-GB" dirty="0" smtClean="0"/>
              <a:t>….</a:t>
            </a:r>
            <a:r>
              <a:rPr lang="en-GB" dirty="0" err="1" smtClean="0"/>
              <a:t>chuamar</a:t>
            </a:r>
            <a:r>
              <a:rPr lang="en-GB" dirty="0" smtClean="0"/>
              <a:t>…</a:t>
            </a:r>
          </a:p>
          <a:p>
            <a:r>
              <a:rPr lang="en-GB" dirty="0" smtClean="0"/>
              <a:t>NB, lean ort ag </a:t>
            </a:r>
            <a:r>
              <a:rPr lang="en-GB" dirty="0" err="1" smtClean="0"/>
              <a:t>caint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ndiaidh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ceisteanna</a:t>
            </a:r>
            <a:r>
              <a:rPr lang="en-GB" dirty="0" smtClean="0"/>
              <a:t>…</a:t>
            </a:r>
          </a:p>
          <a:p>
            <a:r>
              <a:rPr lang="en-GB" dirty="0" smtClean="0"/>
              <a:t>I </a:t>
            </a:r>
            <a:r>
              <a:rPr lang="en-GB" dirty="0" err="1" smtClean="0"/>
              <a:t>rith</a:t>
            </a:r>
            <a:r>
              <a:rPr lang="en-GB" dirty="0" smtClean="0"/>
              <a:t> an </a:t>
            </a:r>
            <a:r>
              <a:rPr lang="en-GB" dirty="0" err="1" smtClean="0"/>
              <a:t>lae</a:t>
            </a:r>
            <a:r>
              <a:rPr lang="en-GB" dirty="0" smtClean="0"/>
              <a:t>..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Thaitin</a:t>
            </a:r>
            <a:r>
              <a:rPr lang="en-GB" dirty="0" smtClean="0"/>
              <a:t> </a:t>
            </a:r>
            <a:r>
              <a:rPr lang="en-GB" dirty="0" err="1" smtClean="0"/>
              <a:t>sé</a:t>
            </a:r>
            <a:r>
              <a:rPr lang="en-GB" dirty="0" smtClean="0"/>
              <a:t> go </a:t>
            </a:r>
            <a:r>
              <a:rPr lang="en-GB" dirty="0" err="1" smtClean="0"/>
              <a:t>mór</a:t>
            </a:r>
            <a:r>
              <a:rPr lang="en-GB" dirty="0" smtClean="0"/>
              <a:t> </a:t>
            </a:r>
            <a:r>
              <a:rPr lang="en-GB" dirty="0" err="1" smtClean="0"/>
              <a:t>liom</a:t>
            </a:r>
            <a:r>
              <a:rPr lang="en-GB" dirty="0" smtClean="0"/>
              <a:t>/</a:t>
            </a:r>
            <a:r>
              <a:rPr lang="en-GB" dirty="0" err="1" smtClean="0"/>
              <a:t>bhain</a:t>
            </a:r>
            <a:r>
              <a:rPr lang="en-GB" dirty="0" smtClean="0"/>
              <a:t> </a:t>
            </a:r>
            <a:r>
              <a:rPr lang="en-GB" dirty="0" err="1" smtClean="0"/>
              <a:t>mé</a:t>
            </a:r>
            <a:r>
              <a:rPr lang="en-GB" dirty="0" smtClean="0"/>
              <a:t> an-</a:t>
            </a:r>
            <a:r>
              <a:rPr lang="en-GB" dirty="0" err="1" smtClean="0"/>
              <a:t>taitneamh</a:t>
            </a:r>
            <a:r>
              <a:rPr lang="en-GB" dirty="0" smtClean="0"/>
              <a:t> as, cheap </a:t>
            </a:r>
            <a:r>
              <a:rPr lang="en-GB" dirty="0" err="1" smtClean="0"/>
              <a:t>mé</a:t>
            </a:r>
            <a:r>
              <a:rPr lang="en-GB" dirty="0" smtClean="0"/>
              <a:t> go </a:t>
            </a:r>
            <a:r>
              <a:rPr lang="en-GB" dirty="0" err="1" smtClean="0"/>
              <a:t>raibh</a:t>
            </a:r>
            <a:r>
              <a:rPr lang="en-GB" dirty="0" smtClean="0"/>
              <a:t> </a:t>
            </a:r>
            <a:r>
              <a:rPr lang="en-GB" dirty="0" err="1" smtClean="0"/>
              <a:t>sé</a:t>
            </a:r>
            <a:r>
              <a:rPr lang="en-GB" dirty="0" smtClean="0"/>
              <a:t> </a:t>
            </a:r>
            <a:r>
              <a:rPr lang="en-GB" dirty="0" err="1" smtClean="0"/>
              <a:t>spraoiúil</a:t>
            </a:r>
            <a:r>
              <a:rPr lang="en-GB" dirty="0" smtClean="0"/>
              <a:t> (</a:t>
            </a:r>
            <a:r>
              <a:rPr lang="en-GB" dirty="0" err="1" smtClean="0"/>
              <a:t>spraúil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0343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err="1" smtClean="0"/>
              <a:t>Ceisteanna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Cén</a:t>
            </a:r>
            <a:r>
              <a:rPr lang="en-GB" dirty="0" smtClean="0"/>
              <a:t> </a:t>
            </a:r>
            <a:r>
              <a:rPr lang="en-GB" dirty="0" err="1" smtClean="0"/>
              <a:t>réalt</a:t>
            </a:r>
            <a:r>
              <a:rPr lang="en-GB" dirty="0" smtClean="0"/>
              <a:t> </a:t>
            </a:r>
            <a:r>
              <a:rPr lang="en-GB" dirty="0" err="1" smtClean="0"/>
              <a:t>ceoil</a:t>
            </a:r>
            <a:r>
              <a:rPr lang="en-GB" dirty="0" smtClean="0"/>
              <a:t> is </a:t>
            </a:r>
            <a:r>
              <a:rPr lang="en-GB" dirty="0" err="1" smtClean="0"/>
              <a:t>fearr</a:t>
            </a:r>
            <a:r>
              <a:rPr lang="en-GB" dirty="0" smtClean="0"/>
              <a:t> </a:t>
            </a:r>
            <a:r>
              <a:rPr lang="en-GB" dirty="0" err="1" smtClean="0"/>
              <a:t>leat</a:t>
            </a:r>
            <a:r>
              <a:rPr lang="en-GB" dirty="0" smtClean="0"/>
              <a:t>?</a:t>
            </a:r>
          </a:p>
          <a:p>
            <a:r>
              <a:rPr lang="en-GB" dirty="0" err="1"/>
              <a:t>Cén</a:t>
            </a:r>
            <a:r>
              <a:rPr lang="en-GB" dirty="0"/>
              <a:t> </a:t>
            </a:r>
            <a:r>
              <a:rPr lang="en-GB" dirty="0" err="1"/>
              <a:t>sórt</a:t>
            </a:r>
            <a:r>
              <a:rPr lang="en-GB" dirty="0"/>
              <a:t> </a:t>
            </a:r>
            <a:r>
              <a:rPr lang="en-GB" dirty="0" err="1"/>
              <a:t>ceoil</a:t>
            </a:r>
            <a:r>
              <a:rPr lang="en-GB" dirty="0"/>
              <a:t> is </a:t>
            </a:r>
            <a:r>
              <a:rPr lang="en-GB" dirty="0" err="1"/>
              <a:t>fearr</a:t>
            </a:r>
            <a:r>
              <a:rPr lang="en-GB" dirty="0"/>
              <a:t> </a:t>
            </a:r>
            <a:r>
              <a:rPr lang="en-GB" dirty="0" err="1"/>
              <a:t>leat</a:t>
            </a:r>
            <a:r>
              <a:rPr lang="en-GB" dirty="0"/>
              <a:t>?</a:t>
            </a:r>
          </a:p>
          <a:p>
            <a:r>
              <a:rPr lang="en-GB" dirty="0"/>
              <a:t>An </a:t>
            </a:r>
            <a:r>
              <a:rPr lang="en-GB" dirty="0" err="1"/>
              <a:t>maith</a:t>
            </a:r>
            <a:r>
              <a:rPr lang="en-GB" dirty="0"/>
              <a:t> </a:t>
            </a:r>
            <a:r>
              <a:rPr lang="en-GB" dirty="0" err="1"/>
              <a:t>leat</a:t>
            </a:r>
            <a:r>
              <a:rPr lang="en-GB" dirty="0"/>
              <a:t> an t-</a:t>
            </a:r>
            <a:r>
              <a:rPr lang="en-GB" dirty="0" err="1"/>
              <a:t>ábhair</a:t>
            </a:r>
            <a:r>
              <a:rPr lang="en-GB" dirty="0"/>
              <a:t> </a:t>
            </a:r>
            <a:r>
              <a:rPr lang="en-GB" dirty="0" err="1"/>
              <a:t>ceol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scoil</a:t>
            </a:r>
            <a:r>
              <a:rPr lang="en-GB" dirty="0"/>
              <a:t>? </a:t>
            </a: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654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1667</TotalTime>
  <Words>239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Topaicí Speisialta</vt:lpstr>
      <vt:lpstr>Nathanna</vt:lpstr>
      <vt:lpstr>PowerPoint Presentation</vt:lpstr>
      <vt:lpstr>PowerPoint Presentation</vt:lpstr>
      <vt:lpstr>Ceisteanna</vt:lpstr>
    </vt:vector>
  </TitlesOfParts>
  <Company>Carrigaline Community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Díospóireacht</dc:title>
  <dc:creator>Nicola OLoughlin</dc:creator>
  <cp:lastModifiedBy>Nicola OLoughlin</cp:lastModifiedBy>
  <cp:revision>14</cp:revision>
  <dcterms:created xsi:type="dcterms:W3CDTF">2014-11-27T09:04:06Z</dcterms:created>
  <dcterms:modified xsi:type="dcterms:W3CDTF">2015-03-17T10:52:16Z</dcterms:modified>
</cp:coreProperties>
</file>